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diagrams/drawing1.xml" ContentType="application/vnd.ms-office.drawingml.diagramDrawing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  <p:sldMasterId id="2147483758" r:id="rId8"/>
    <p:sldMasterId id="2147483772" r:id="rId9"/>
    <p:sldMasterId id="2147483786" r:id="rId10"/>
    <p:sldMasterId id="2147483800" r:id="rId11"/>
    <p:sldMasterId id="2147483814" r:id="rId12"/>
    <p:sldMasterId id="2147483906" r:id="rId13"/>
  </p:sldMasterIdLst>
  <p:notesMasterIdLst>
    <p:notesMasterId r:id="rId34"/>
  </p:notesMasterIdLst>
  <p:sldIdLst>
    <p:sldId id="284" r:id="rId14"/>
    <p:sldId id="285" r:id="rId15"/>
    <p:sldId id="289" r:id="rId16"/>
    <p:sldId id="287" r:id="rId17"/>
    <p:sldId id="288" r:id="rId18"/>
    <p:sldId id="292" r:id="rId19"/>
    <p:sldId id="293" r:id="rId20"/>
    <p:sldId id="294" r:id="rId21"/>
    <p:sldId id="305" r:id="rId22"/>
    <p:sldId id="306" r:id="rId23"/>
    <p:sldId id="307" r:id="rId24"/>
    <p:sldId id="295" r:id="rId25"/>
    <p:sldId id="298" r:id="rId26"/>
    <p:sldId id="297" r:id="rId27"/>
    <p:sldId id="299" r:id="rId28"/>
    <p:sldId id="300" r:id="rId29"/>
    <p:sldId id="302" r:id="rId30"/>
    <p:sldId id="301" r:id="rId31"/>
    <p:sldId id="303" r:id="rId32"/>
    <p:sldId id="304" r:id="rId33"/>
  </p:sldIdLst>
  <p:sldSz cx="9144000" cy="6858000" type="screen4x3"/>
  <p:notesSz cx="6858000" cy="9144000"/>
  <p:defaultTextStyle>
    <a:defPPr>
      <a:defRPr lang="ru-RU"/>
    </a:defPPr>
    <a:lvl1pPr marL="0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032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058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3085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4124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5151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6174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7211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08239" algn="l" defTabSz="90205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98C6A7-DCE1-46DF-AE2D-BB986471CAD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7392C1-066C-4F90-8B58-0DF11B84CC02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ru-RU" sz="2400" b="1" dirty="0" smtClean="0"/>
            <a:t>Недостаточно владеют смысловым чтением</a:t>
          </a:r>
          <a:endParaRPr lang="ru-RU" sz="2400" b="1" dirty="0"/>
        </a:p>
      </dgm:t>
    </dgm:pt>
    <dgm:pt modelId="{186463E1-0E7D-478D-A54F-5422021EDB74}" type="parTrans" cxnId="{C9F34DC9-4002-4514-8AB1-EA3A29107CE5}">
      <dgm:prSet/>
      <dgm:spPr/>
      <dgm:t>
        <a:bodyPr/>
        <a:lstStyle/>
        <a:p>
          <a:endParaRPr lang="ru-RU"/>
        </a:p>
      </dgm:t>
    </dgm:pt>
    <dgm:pt modelId="{F685555B-D6B9-42CD-86D7-9E6B7F2CF439}" type="sibTrans" cxnId="{C9F34DC9-4002-4514-8AB1-EA3A29107CE5}">
      <dgm:prSet/>
      <dgm:spPr/>
      <dgm:t>
        <a:bodyPr/>
        <a:lstStyle/>
        <a:p>
          <a:endParaRPr lang="ru-RU"/>
        </a:p>
      </dgm:t>
    </dgm:pt>
    <dgm:pt modelId="{8F4B661D-1AA1-4335-8F4C-CDB6BA72F0AF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2000" b="1" dirty="0" smtClean="0"/>
            <a:t>Затрудняются в решении задач, требующих анализа, обобщения</a:t>
          </a:r>
          <a:endParaRPr lang="ru-RU" sz="2000" b="1" dirty="0"/>
        </a:p>
      </dgm:t>
    </dgm:pt>
    <dgm:pt modelId="{3967DE2E-1F9A-49CE-BAB5-C93A44657217}" type="parTrans" cxnId="{90902C9F-1F59-4AEE-82A5-9A9AC62CEC51}">
      <dgm:prSet/>
      <dgm:spPr/>
      <dgm:t>
        <a:bodyPr/>
        <a:lstStyle/>
        <a:p>
          <a:endParaRPr lang="ru-RU"/>
        </a:p>
      </dgm:t>
    </dgm:pt>
    <dgm:pt modelId="{5401E8CE-D4E5-4E6D-A022-DBDE449BE91D}" type="sibTrans" cxnId="{90902C9F-1F59-4AEE-82A5-9A9AC62CEC51}">
      <dgm:prSet/>
      <dgm:spPr/>
      <dgm:t>
        <a:bodyPr/>
        <a:lstStyle/>
        <a:p>
          <a:endParaRPr lang="ru-RU"/>
        </a:p>
      </dgm:t>
    </dgm:pt>
    <dgm:pt modelId="{21DAA1F3-C375-4CEE-BDA4-9B1F24D27F42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000" b="1" dirty="0" smtClean="0"/>
            <a:t>Не справляются  с задачами на  интерпретацию информации</a:t>
          </a:r>
          <a:endParaRPr lang="ru-RU" sz="2000" b="1" dirty="0"/>
        </a:p>
      </dgm:t>
    </dgm:pt>
    <dgm:pt modelId="{A1CEE71C-4228-4EBB-96AC-109617529007}" type="parTrans" cxnId="{574D2752-4F52-4724-9CD0-35122068333C}">
      <dgm:prSet/>
      <dgm:spPr/>
      <dgm:t>
        <a:bodyPr/>
        <a:lstStyle/>
        <a:p>
          <a:endParaRPr lang="ru-RU"/>
        </a:p>
      </dgm:t>
    </dgm:pt>
    <dgm:pt modelId="{7C3CDB3A-580E-4D80-B853-DA392E8570BD}" type="sibTrans" cxnId="{574D2752-4F52-4724-9CD0-35122068333C}">
      <dgm:prSet/>
      <dgm:spPr/>
      <dgm:t>
        <a:bodyPr/>
        <a:lstStyle/>
        <a:p>
          <a:endParaRPr lang="ru-RU"/>
        </a:p>
      </dgm:t>
    </dgm:pt>
    <dgm:pt modelId="{25551405-439C-4417-9001-8963A0424900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ru-RU" sz="2000" b="1" dirty="0" smtClean="0"/>
            <a:t>Не  умеют высказывать предположения , строить доказательства</a:t>
          </a:r>
          <a:endParaRPr lang="ru-RU" sz="2000" b="1" dirty="0"/>
        </a:p>
      </dgm:t>
    </dgm:pt>
    <dgm:pt modelId="{BBFEC8D6-AEC7-40A7-AB29-800587EAD030}" type="parTrans" cxnId="{CB9B41F8-21EA-4207-9236-949FE312B3C2}">
      <dgm:prSet/>
      <dgm:spPr/>
      <dgm:t>
        <a:bodyPr/>
        <a:lstStyle/>
        <a:p>
          <a:endParaRPr lang="ru-RU"/>
        </a:p>
      </dgm:t>
    </dgm:pt>
    <dgm:pt modelId="{D3B67BB6-2383-4B0B-AE03-65ED5BCA9D9E}" type="sibTrans" cxnId="{CB9B41F8-21EA-4207-9236-949FE312B3C2}">
      <dgm:prSet/>
      <dgm:spPr/>
      <dgm:t>
        <a:bodyPr/>
        <a:lstStyle/>
        <a:p>
          <a:endParaRPr lang="ru-RU"/>
        </a:p>
      </dgm:t>
    </dgm:pt>
    <dgm:pt modelId="{FAFE5B9A-A8A6-49CD-8683-7385D4FA5D36}">
      <dgm:prSet phldrT="[Текст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sz="2000" b="1" dirty="0" smtClean="0"/>
            <a:t>Недостаточно сформировано умение работать с моделями</a:t>
          </a:r>
          <a:endParaRPr lang="ru-RU" sz="2000" b="1" dirty="0"/>
        </a:p>
      </dgm:t>
    </dgm:pt>
    <dgm:pt modelId="{69654F69-CA33-45B0-9633-ACE7B6098F2E}" type="parTrans" cxnId="{794647CA-9D2F-429B-A5C9-2555ABCC99CD}">
      <dgm:prSet/>
      <dgm:spPr/>
      <dgm:t>
        <a:bodyPr/>
        <a:lstStyle/>
        <a:p>
          <a:endParaRPr lang="ru-RU"/>
        </a:p>
      </dgm:t>
    </dgm:pt>
    <dgm:pt modelId="{5B5B6E4F-4689-4167-9448-771EBE21B94F}" type="sibTrans" cxnId="{794647CA-9D2F-429B-A5C9-2555ABCC99CD}">
      <dgm:prSet/>
      <dgm:spPr/>
      <dgm:t>
        <a:bodyPr/>
        <a:lstStyle/>
        <a:p>
          <a:endParaRPr lang="ru-RU"/>
        </a:p>
      </dgm:t>
    </dgm:pt>
    <dgm:pt modelId="{C2690E19-B76B-47C0-9F3C-2E6E3006C1DE}" type="pres">
      <dgm:prSet presAssocID="{B698C6A7-DCE1-46DF-AE2D-BB986471CA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86B35C-8FC5-4520-B4C0-7C0FC5B32CF1}" type="pres">
      <dgm:prSet presAssocID="{D27392C1-066C-4F90-8B58-0DF11B84CC02}" presName="node" presStyleLbl="node1" presStyleIdx="0" presStyleCnt="5" custLinFactY="51298" custLinFactNeighborX="1400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2C4F4-F805-41DC-A79F-E6DC0854F27F}" type="pres">
      <dgm:prSet presAssocID="{F685555B-D6B9-42CD-86D7-9E6B7F2CF439}" presName="sibTrans" presStyleCnt="0"/>
      <dgm:spPr/>
    </dgm:pt>
    <dgm:pt modelId="{3A7CEF5E-9362-45A4-8C72-8AB753281275}" type="pres">
      <dgm:prSet presAssocID="{8F4B661D-1AA1-4335-8F4C-CDB6BA72F0AF}" presName="node" presStyleLbl="node1" presStyleIdx="1" presStyleCnt="5" custLinFactNeighborX="-2902" custLinFactNeighborY="398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60434-B082-49F6-8088-B082B699DE13}" type="pres">
      <dgm:prSet presAssocID="{5401E8CE-D4E5-4E6D-A022-DBDE449BE91D}" presName="sibTrans" presStyleCnt="0"/>
      <dgm:spPr/>
    </dgm:pt>
    <dgm:pt modelId="{1FE15D03-977A-44E6-8FF3-D67791296805}" type="pres">
      <dgm:prSet presAssocID="{21DAA1F3-C375-4CEE-BDA4-9B1F24D27F42}" presName="node" presStyleLbl="node1" presStyleIdx="2" presStyleCnt="5" custScaleY="112496" custLinFactNeighborX="-8355" custLinFactNeighborY="16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182A9-9B32-42A7-9502-2751B0428FE6}" type="pres">
      <dgm:prSet presAssocID="{7C3CDB3A-580E-4D80-B853-DA392E8570BD}" presName="sibTrans" presStyleCnt="0"/>
      <dgm:spPr/>
    </dgm:pt>
    <dgm:pt modelId="{9B302198-7D94-4350-AFB3-43F041850308}" type="pres">
      <dgm:prSet presAssocID="{25551405-439C-4417-9001-8963A0424900}" presName="node" presStyleLbl="node1" presStyleIdx="3" presStyleCnt="5" custScaleY="108499" custLinFactY="-8545" custLinFactNeighborX="-5245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F1082-228F-4D13-9E87-0D081A12BDEC}" type="pres">
      <dgm:prSet presAssocID="{D3B67BB6-2383-4B0B-AE03-65ED5BCA9D9E}" presName="sibTrans" presStyleCnt="0"/>
      <dgm:spPr/>
    </dgm:pt>
    <dgm:pt modelId="{5649EA82-A394-4153-A6D0-9AD49A52AF75}" type="pres">
      <dgm:prSet presAssocID="{FAFE5B9A-A8A6-49CD-8683-7385D4FA5D36}" presName="node" presStyleLbl="node1" presStyleIdx="4" presStyleCnt="5" custLinFactNeighborX="33896" custLinFactNeighborY="27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4715A3-D41F-4598-9682-8AD578B2BEE2}" type="presOf" srcId="{B698C6A7-DCE1-46DF-AE2D-BB986471CAD2}" destId="{C2690E19-B76B-47C0-9F3C-2E6E3006C1DE}" srcOrd="0" destOrd="0" presId="urn:microsoft.com/office/officeart/2005/8/layout/default#1"/>
    <dgm:cxn modelId="{F8ACF0A8-78E0-4E3F-B4E6-1F3ADF0E3D68}" type="presOf" srcId="{FAFE5B9A-A8A6-49CD-8683-7385D4FA5D36}" destId="{5649EA82-A394-4153-A6D0-9AD49A52AF75}" srcOrd="0" destOrd="0" presId="urn:microsoft.com/office/officeart/2005/8/layout/default#1"/>
    <dgm:cxn modelId="{90902C9F-1F59-4AEE-82A5-9A9AC62CEC51}" srcId="{B698C6A7-DCE1-46DF-AE2D-BB986471CAD2}" destId="{8F4B661D-1AA1-4335-8F4C-CDB6BA72F0AF}" srcOrd="1" destOrd="0" parTransId="{3967DE2E-1F9A-49CE-BAB5-C93A44657217}" sibTransId="{5401E8CE-D4E5-4E6D-A022-DBDE449BE91D}"/>
    <dgm:cxn modelId="{C376F0DF-F33D-4B0D-893C-7F5FC6C34E4E}" type="presOf" srcId="{25551405-439C-4417-9001-8963A0424900}" destId="{9B302198-7D94-4350-AFB3-43F041850308}" srcOrd="0" destOrd="0" presId="urn:microsoft.com/office/officeart/2005/8/layout/default#1"/>
    <dgm:cxn modelId="{B4120F2A-6E11-4195-9802-730BB863C6C7}" type="presOf" srcId="{8F4B661D-1AA1-4335-8F4C-CDB6BA72F0AF}" destId="{3A7CEF5E-9362-45A4-8C72-8AB753281275}" srcOrd="0" destOrd="0" presId="urn:microsoft.com/office/officeart/2005/8/layout/default#1"/>
    <dgm:cxn modelId="{CB9B41F8-21EA-4207-9236-949FE312B3C2}" srcId="{B698C6A7-DCE1-46DF-AE2D-BB986471CAD2}" destId="{25551405-439C-4417-9001-8963A0424900}" srcOrd="3" destOrd="0" parTransId="{BBFEC8D6-AEC7-40A7-AB29-800587EAD030}" sibTransId="{D3B67BB6-2383-4B0B-AE03-65ED5BCA9D9E}"/>
    <dgm:cxn modelId="{F4F40DF7-C8E2-4675-982B-DCF14E62D0B2}" type="presOf" srcId="{21DAA1F3-C375-4CEE-BDA4-9B1F24D27F42}" destId="{1FE15D03-977A-44E6-8FF3-D67791296805}" srcOrd="0" destOrd="0" presId="urn:microsoft.com/office/officeart/2005/8/layout/default#1"/>
    <dgm:cxn modelId="{794647CA-9D2F-429B-A5C9-2555ABCC99CD}" srcId="{B698C6A7-DCE1-46DF-AE2D-BB986471CAD2}" destId="{FAFE5B9A-A8A6-49CD-8683-7385D4FA5D36}" srcOrd="4" destOrd="0" parTransId="{69654F69-CA33-45B0-9633-ACE7B6098F2E}" sibTransId="{5B5B6E4F-4689-4167-9448-771EBE21B94F}"/>
    <dgm:cxn modelId="{05E90C73-A129-46B3-8EFA-E73C069655FF}" type="presOf" srcId="{D27392C1-066C-4F90-8B58-0DF11B84CC02}" destId="{7C86B35C-8FC5-4520-B4C0-7C0FC5B32CF1}" srcOrd="0" destOrd="0" presId="urn:microsoft.com/office/officeart/2005/8/layout/default#1"/>
    <dgm:cxn modelId="{C9F34DC9-4002-4514-8AB1-EA3A29107CE5}" srcId="{B698C6A7-DCE1-46DF-AE2D-BB986471CAD2}" destId="{D27392C1-066C-4F90-8B58-0DF11B84CC02}" srcOrd="0" destOrd="0" parTransId="{186463E1-0E7D-478D-A54F-5422021EDB74}" sibTransId="{F685555B-D6B9-42CD-86D7-9E6B7F2CF439}"/>
    <dgm:cxn modelId="{574D2752-4F52-4724-9CD0-35122068333C}" srcId="{B698C6A7-DCE1-46DF-AE2D-BB986471CAD2}" destId="{21DAA1F3-C375-4CEE-BDA4-9B1F24D27F42}" srcOrd="2" destOrd="0" parTransId="{A1CEE71C-4228-4EBB-96AC-109617529007}" sibTransId="{7C3CDB3A-580E-4D80-B853-DA392E8570BD}"/>
    <dgm:cxn modelId="{6284480C-F5C4-432D-AE25-433E4DDF3B24}" type="presParOf" srcId="{C2690E19-B76B-47C0-9F3C-2E6E3006C1DE}" destId="{7C86B35C-8FC5-4520-B4C0-7C0FC5B32CF1}" srcOrd="0" destOrd="0" presId="urn:microsoft.com/office/officeart/2005/8/layout/default#1"/>
    <dgm:cxn modelId="{5FD8084C-5FB9-4D47-9F5E-947EE7EA7BE1}" type="presParOf" srcId="{C2690E19-B76B-47C0-9F3C-2E6E3006C1DE}" destId="{E272C4F4-F805-41DC-A79F-E6DC0854F27F}" srcOrd="1" destOrd="0" presId="urn:microsoft.com/office/officeart/2005/8/layout/default#1"/>
    <dgm:cxn modelId="{C65816ED-CAE4-4B04-B183-E287E02A394A}" type="presParOf" srcId="{C2690E19-B76B-47C0-9F3C-2E6E3006C1DE}" destId="{3A7CEF5E-9362-45A4-8C72-8AB753281275}" srcOrd="2" destOrd="0" presId="urn:microsoft.com/office/officeart/2005/8/layout/default#1"/>
    <dgm:cxn modelId="{E6D77D84-9AB1-4069-BA11-8761CC776382}" type="presParOf" srcId="{C2690E19-B76B-47C0-9F3C-2E6E3006C1DE}" destId="{0A860434-B082-49F6-8088-B082B699DE13}" srcOrd="3" destOrd="0" presId="urn:microsoft.com/office/officeart/2005/8/layout/default#1"/>
    <dgm:cxn modelId="{63CE13EE-6791-42F1-96AF-3B34D0F5F432}" type="presParOf" srcId="{C2690E19-B76B-47C0-9F3C-2E6E3006C1DE}" destId="{1FE15D03-977A-44E6-8FF3-D67791296805}" srcOrd="4" destOrd="0" presId="urn:microsoft.com/office/officeart/2005/8/layout/default#1"/>
    <dgm:cxn modelId="{0D658881-8604-4EBA-8578-98994A6AAD5A}" type="presParOf" srcId="{C2690E19-B76B-47C0-9F3C-2E6E3006C1DE}" destId="{FC2182A9-9B32-42A7-9502-2751B0428FE6}" srcOrd="5" destOrd="0" presId="urn:microsoft.com/office/officeart/2005/8/layout/default#1"/>
    <dgm:cxn modelId="{18A52532-5845-4256-A191-F05E8266B5B0}" type="presParOf" srcId="{C2690E19-B76B-47C0-9F3C-2E6E3006C1DE}" destId="{9B302198-7D94-4350-AFB3-43F041850308}" srcOrd="6" destOrd="0" presId="urn:microsoft.com/office/officeart/2005/8/layout/default#1"/>
    <dgm:cxn modelId="{AA859A77-A890-4FEE-9ED2-A990941FA7D5}" type="presParOf" srcId="{C2690E19-B76B-47C0-9F3C-2E6E3006C1DE}" destId="{2B3F1082-228F-4D13-9E87-0D081A12BDEC}" srcOrd="7" destOrd="0" presId="urn:microsoft.com/office/officeart/2005/8/layout/default#1"/>
    <dgm:cxn modelId="{C88B8A44-0E03-4C3F-A25A-4FA88F58A441}" type="presParOf" srcId="{C2690E19-B76B-47C0-9F3C-2E6E3006C1DE}" destId="{5649EA82-A394-4153-A6D0-9AD49A52AF75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6B35C-8FC5-4520-B4C0-7C0FC5B32CF1}">
      <dsp:nvSpPr>
        <dsp:cNvPr id="0" name=""/>
        <dsp:cNvSpPr/>
      </dsp:nvSpPr>
      <dsp:spPr>
        <a:xfrm>
          <a:off x="395544" y="3184135"/>
          <a:ext cx="2823904" cy="1694343"/>
        </a:xfrm>
        <a:prstGeom prst="rect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Недостаточно владеют смысловым чтением</a:t>
          </a:r>
          <a:endParaRPr lang="ru-RU" sz="2400" b="1" kern="1200" dirty="0"/>
        </a:p>
      </dsp:txBody>
      <dsp:txXfrm>
        <a:off x="395544" y="3184135"/>
        <a:ext cx="2823904" cy="1694343"/>
      </dsp:txXfrm>
    </dsp:sp>
    <dsp:sp modelId="{3A7CEF5E-9362-45A4-8C72-8AB753281275}">
      <dsp:nvSpPr>
        <dsp:cNvPr id="0" name=""/>
        <dsp:cNvSpPr/>
      </dsp:nvSpPr>
      <dsp:spPr>
        <a:xfrm>
          <a:off x="3024345" y="1296146"/>
          <a:ext cx="2823904" cy="1694343"/>
        </a:xfrm>
        <a:prstGeom prst="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Затрудняются в решении задач, требующих анализа, обобщения</a:t>
          </a:r>
          <a:endParaRPr lang="ru-RU" sz="2000" b="1" kern="1200" dirty="0"/>
        </a:p>
      </dsp:txBody>
      <dsp:txXfrm>
        <a:off x="3024345" y="1296146"/>
        <a:ext cx="2823904" cy="1694343"/>
      </dsp:txXfrm>
    </dsp:sp>
    <dsp:sp modelId="{1FE15D03-977A-44E6-8FF3-D67791296805}">
      <dsp:nvSpPr>
        <dsp:cNvPr id="0" name=""/>
        <dsp:cNvSpPr/>
      </dsp:nvSpPr>
      <dsp:spPr>
        <a:xfrm>
          <a:off x="5976653" y="792096"/>
          <a:ext cx="2823904" cy="1906068"/>
        </a:xfrm>
        <a:prstGeom prst="rect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справляются  с задачами на  интерпретацию информации</a:t>
          </a:r>
          <a:endParaRPr lang="ru-RU" sz="2000" b="1" kern="1200" dirty="0"/>
        </a:p>
      </dsp:txBody>
      <dsp:txXfrm>
        <a:off x="5976653" y="792096"/>
        <a:ext cx="2823904" cy="1906068"/>
      </dsp:txXfrm>
    </dsp:sp>
    <dsp:sp modelId="{9B302198-7D94-4350-AFB3-43F041850308}">
      <dsp:nvSpPr>
        <dsp:cNvPr id="0" name=""/>
        <dsp:cNvSpPr/>
      </dsp:nvSpPr>
      <dsp:spPr>
        <a:xfrm>
          <a:off x="72009" y="864100"/>
          <a:ext cx="2823904" cy="1838345"/>
        </a:xfrm>
        <a:prstGeom prst="rect">
          <a:avLst/>
        </a:prstGeom>
        <a:solidFill>
          <a:schemeClr val="accent4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  умеют высказывать предположения , строить доказательства</a:t>
          </a:r>
          <a:endParaRPr lang="ru-RU" sz="2000" b="1" kern="1200" dirty="0"/>
        </a:p>
      </dsp:txBody>
      <dsp:txXfrm>
        <a:off x="72009" y="864100"/>
        <a:ext cx="2823904" cy="1838345"/>
      </dsp:txXfrm>
    </dsp:sp>
    <dsp:sp modelId="{5649EA82-A394-4153-A6D0-9AD49A52AF75}">
      <dsp:nvSpPr>
        <dsp:cNvPr id="0" name=""/>
        <dsp:cNvSpPr/>
      </dsp:nvSpPr>
      <dsp:spPr>
        <a:xfrm>
          <a:off x="5616634" y="3240356"/>
          <a:ext cx="2823904" cy="1694343"/>
        </a:xfrm>
        <a:prstGeom prst="rect">
          <a:avLst/>
        </a:prstGeom>
        <a:solidFill>
          <a:schemeClr val="accent5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Недостаточно сформировано умение работать с моделями</a:t>
          </a:r>
          <a:endParaRPr lang="ru-RU" sz="2000" b="1" kern="1200" dirty="0"/>
        </a:p>
      </dsp:txBody>
      <dsp:txXfrm>
        <a:off x="5616634" y="3240356"/>
        <a:ext cx="2823904" cy="169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31A4-5505-4085-A7CB-B871796F87F3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91A8-2BD1-43D2-982E-4A45338554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881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3186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6365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955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274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5917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910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229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5470" algn="l" defTabSz="9063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872" indent="0" algn="ctr">
              <a:buNone/>
              <a:defRPr sz="2000"/>
            </a:lvl2pPr>
            <a:lvl3pPr marL="901740" indent="0" algn="ctr">
              <a:buNone/>
              <a:defRPr sz="1800"/>
            </a:lvl3pPr>
            <a:lvl4pPr marL="1352607" indent="0" algn="ctr">
              <a:buNone/>
              <a:defRPr sz="1600"/>
            </a:lvl4pPr>
            <a:lvl5pPr marL="1803486" indent="0" algn="ctr">
              <a:buNone/>
              <a:defRPr sz="1600"/>
            </a:lvl5pPr>
            <a:lvl6pPr marL="2254355" indent="0" algn="ctr">
              <a:buNone/>
              <a:defRPr sz="1600"/>
            </a:lvl6pPr>
            <a:lvl7pPr marL="2705220" indent="0" algn="ctr">
              <a:buNone/>
              <a:defRPr sz="1600"/>
            </a:lvl7pPr>
            <a:lvl8pPr marL="3156097" indent="0" algn="ctr">
              <a:buNone/>
              <a:defRPr sz="1600"/>
            </a:lvl8pPr>
            <a:lvl9pPr marL="360696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440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2950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3666" indent="0">
              <a:buNone/>
              <a:defRPr sz="2800"/>
            </a:lvl2pPr>
            <a:lvl3pPr marL="907325" indent="0">
              <a:buNone/>
              <a:defRPr sz="2400"/>
            </a:lvl3pPr>
            <a:lvl4pPr marL="1360991" indent="0">
              <a:buNone/>
              <a:defRPr sz="2000"/>
            </a:lvl4pPr>
            <a:lvl5pPr marL="1814660" indent="0">
              <a:buNone/>
              <a:defRPr sz="2000"/>
            </a:lvl5pPr>
            <a:lvl6pPr marL="2268318" indent="0">
              <a:buNone/>
              <a:defRPr sz="2000"/>
            </a:lvl6pPr>
            <a:lvl7pPr marL="2721980" indent="0">
              <a:buNone/>
              <a:defRPr sz="2000"/>
            </a:lvl7pPr>
            <a:lvl8pPr marL="3175650" indent="0">
              <a:buNone/>
              <a:defRPr sz="2000"/>
            </a:lvl8pPr>
            <a:lvl9pPr marL="36293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666" indent="0">
              <a:buNone/>
              <a:defRPr sz="1400"/>
            </a:lvl2pPr>
            <a:lvl3pPr marL="907325" indent="0">
              <a:buNone/>
              <a:defRPr sz="1200"/>
            </a:lvl3pPr>
            <a:lvl4pPr marL="1360991" indent="0">
              <a:buNone/>
              <a:defRPr sz="1000"/>
            </a:lvl4pPr>
            <a:lvl5pPr marL="1814660" indent="0">
              <a:buNone/>
              <a:defRPr sz="1000"/>
            </a:lvl5pPr>
            <a:lvl6pPr marL="2268318" indent="0">
              <a:buNone/>
              <a:defRPr sz="1000"/>
            </a:lvl6pPr>
            <a:lvl7pPr marL="2721980" indent="0">
              <a:buNone/>
              <a:defRPr sz="1000"/>
            </a:lvl7pPr>
            <a:lvl8pPr marL="3175650" indent="0">
              <a:buNone/>
              <a:defRPr sz="1000"/>
            </a:lvl8pPr>
            <a:lvl9pPr marL="36293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1886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869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9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46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145" tIns="33145" rIns="33145" bIns="33145" anchor="ctr"/>
          <a:lstStyle/>
          <a:p>
            <a:pPr defTabSz="659876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6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293" tIns="33147" rIns="66293" bIns="3314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116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7496017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73" y="33164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757" tIns="46885" rIns="93757" bIns="4688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1907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6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469543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307" indent="0" algn="ctr">
              <a:buNone/>
              <a:defRPr sz="2000"/>
            </a:lvl2pPr>
            <a:lvl3pPr marL="908607" indent="0" algn="ctr">
              <a:buNone/>
              <a:defRPr sz="1800"/>
            </a:lvl3pPr>
            <a:lvl4pPr marL="1362914" indent="0" algn="ctr">
              <a:buNone/>
              <a:defRPr sz="1600"/>
            </a:lvl4pPr>
            <a:lvl5pPr marL="1817221" indent="0" algn="ctr">
              <a:buNone/>
              <a:defRPr sz="1600"/>
            </a:lvl5pPr>
            <a:lvl6pPr marL="2271522" indent="0" algn="ctr">
              <a:buNone/>
              <a:defRPr sz="1600"/>
            </a:lvl6pPr>
            <a:lvl7pPr marL="2725825" indent="0" algn="ctr">
              <a:buNone/>
              <a:defRPr sz="1600"/>
            </a:lvl7pPr>
            <a:lvl8pPr marL="3180136" indent="0" algn="ctr">
              <a:buNone/>
              <a:defRPr sz="1600"/>
            </a:lvl8pPr>
            <a:lvl9pPr marL="363443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6590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29432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7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43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86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2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72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15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5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01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44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7698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1151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62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07" indent="0">
              <a:buNone/>
              <a:defRPr sz="2000" b="1"/>
            </a:lvl2pPr>
            <a:lvl3pPr marL="908607" indent="0">
              <a:buNone/>
              <a:defRPr sz="1800" b="1"/>
            </a:lvl3pPr>
            <a:lvl4pPr marL="1362914" indent="0">
              <a:buNone/>
              <a:defRPr sz="1600" b="1"/>
            </a:lvl4pPr>
            <a:lvl5pPr marL="1817221" indent="0">
              <a:buNone/>
              <a:defRPr sz="1600" b="1"/>
            </a:lvl5pPr>
            <a:lvl6pPr marL="2271522" indent="0">
              <a:buNone/>
              <a:defRPr sz="1600" b="1"/>
            </a:lvl6pPr>
            <a:lvl7pPr marL="2725825" indent="0">
              <a:buNone/>
              <a:defRPr sz="1600" b="1"/>
            </a:lvl7pPr>
            <a:lvl8pPr marL="3180136" indent="0">
              <a:buNone/>
              <a:defRPr sz="1600" b="1"/>
            </a:lvl8pPr>
            <a:lvl9pPr marL="363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307" indent="0">
              <a:buNone/>
              <a:defRPr sz="2000" b="1"/>
            </a:lvl2pPr>
            <a:lvl3pPr marL="908607" indent="0">
              <a:buNone/>
              <a:defRPr sz="1800" b="1"/>
            </a:lvl3pPr>
            <a:lvl4pPr marL="1362914" indent="0">
              <a:buNone/>
              <a:defRPr sz="1600" b="1"/>
            </a:lvl4pPr>
            <a:lvl5pPr marL="1817221" indent="0">
              <a:buNone/>
              <a:defRPr sz="1600" b="1"/>
            </a:lvl5pPr>
            <a:lvl6pPr marL="2271522" indent="0">
              <a:buNone/>
              <a:defRPr sz="1600" b="1"/>
            </a:lvl6pPr>
            <a:lvl7pPr marL="2725825" indent="0">
              <a:buNone/>
              <a:defRPr sz="1600" b="1"/>
            </a:lvl7pPr>
            <a:lvl8pPr marL="3180136" indent="0">
              <a:buNone/>
              <a:defRPr sz="1600" b="1"/>
            </a:lvl8pPr>
            <a:lvl9pPr marL="36344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85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3054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9276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5697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307" indent="0">
              <a:buNone/>
              <a:defRPr sz="1400"/>
            </a:lvl2pPr>
            <a:lvl3pPr marL="908607" indent="0">
              <a:buNone/>
              <a:defRPr sz="1200"/>
            </a:lvl3pPr>
            <a:lvl4pPr marL="1362914" indent="0">
              <a:buNone/>
              <a:defRPr sz="1000"/>
            </a:lvl4pPr>
            <a:lvl5pPr marL="1817221" indent="0">
              <a:buNone/>
              <a:defRPr sz="1000"/>
            </a:lvl5pPr>
            <a:lvl6pPr marL="2271522" indent="0">
              <a:buNone/>
              <a:defRPr sz="1000"/>
            </a:lvl6pPr>
            <a:lvl7pPr marL="2725825" indent="0">
              <a:buNone/>
              <a:defRPr sz="1000"/>
            </a:lvl7pPr>
            <a:lvl8pPr marL="3180136" indent="0">
              <a:buNone/>
              <a:defRPr sz="1000"/>
            </a:lvl8pPr>
            <a:lvl9pPr marL="36344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89730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4307" indent="0">
              <a:buNone/>
              <a:defRPr sz="2800"/>
            </a:lvl2pPr>
            <a:lvl3pPr marL="908607" indent="0">
              <a:buNone/>
              <a:defRPr sz="2400"/>
            </a:lvl3pPr>
            <a:lvl4pPr marL="1362914" indent="0">
              <a:buNone/>
              <a:defRPr sz="2000"/>
            </a:lvl4pPr>
            <a:lvl5pPr marL="1817221" indent="0">
              <a:buNone/>
              <a:defRPr sz="2000"/>
            </a:lvl5pPr>
            <a:lvl6pPr marL="2271522" indent="0">
              <a:buNone/>
              <a:defRPr sz="2000"/>
            </a:lvl6pPr>
            <a:lvl7pPr marL="2725825" indent="0">
              <a:buNone/>
              <a:defRPr sz="2000"/>
            </a:lvl7pPr>
            <a:lvl8pPr marL="3180136" indent="0">
              <a:buNone/>
              <a:defRPr sz="2000"/>
            </a:lvl8pPr>
            <a:lvl9pPr marL="363443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307" indent="0">
              <a:buNone/>
              <a:defRPr sz="1400"/>
            </a:lvl2pPr>
            <a:lvl3pPr marL="908607" indent="0">
              <a:buNone/>
              <a:defRPr sz="1200"/>
            </a:lvl3pPr>
            <a:lvl4pPr marL="1362914" indent="0">
              <a:buNone/>
              <a:defRPr sz="1000"/>
            </a:lvl4pPr>
            <a:lvl5pPr marL="1817221" indent="0">
              <a:buNone/>
              <a:defRPr sz="1000"/>
            </a:lvl5pPr>
            <a:lvl6pPr marL="2271522" indent="0">
              <a:buNone/>
              <a:defRPr sz="1000"/>
            </a:lvl6pPr>
            <a:lvl7pPr marL="2725825" indent="0">
              <a:buNone/>
              <a:defRPr sz="1000"/>
            </a:lvl7pPr>
            <a:lvl8pPr marL="3180136" indent="0">
              <a:buNone/>
              <a:defRPr sz="1000"/>
            </a:lvl8pPr>
            <a:lvl9pPr marL="363443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8234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88664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5402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38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192" tIns="33192" rIns="33192" bIns="33192" anchor="ctr"/>
          <a:lstStyle/>
          <a:p>
            <a:pPr defTabSz="660807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56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386" tIns="33194" rIns="66386" bIns="3319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1993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8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4648905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65" y="33156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890" tIns="46950" rIns="93890" bIns="4695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306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38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768210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108" indent="0" algn="ctr">
              <a:buNone/>
              <a:defRPr sz="2000"/>
            </a:lvl2pPr>
            <a:lvl3pPr marL="910212" indent="0" algn="ctr">
              <a:buNone/>
              <a:defRPr sz="1800"/>
            </a:lvl3pPr>
            <a:lvl4pPr marL="1365322" indent="0" algn="ctr">
              <a:buNone/>
              <a:defRPr sz="1600"/>
            </a:lvl4pPr>
            <a:lvl5pPr marL="1820430" indent="0" algn="ctr">
              <a:buNone/>
              <a:defRPr sz="1600"/>
            </a:lvl5pPr>
            <a:lvl6pPr marL="2275534" indent="0" algn="ctr">
              <a:buNone/>
              <a:defRPr sz="1600"/>
            </a:lvl6pPr>
            <a:lvl7pPr marL="2730640" indent="0" algn="ctr">
              <a:buNone/>
              <a:defRPr sz="1600"/>
            </a:lvl7pPr>
            <a:lvl8pPr marL="3185751" indent="0" algn="ctr">
              <a:buNone/>
              <a:defRPr sz="1600"/>
            </a:lvl8pPr>
            <a:lvl9pPr marL="364085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25386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246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81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41" tIns="32941" rIns="32941" bIns="32941" anchor="ctr"/>
          <a:lstStyle/>
          <a:p>
            <a:pPr defTabSz="65581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9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886" tIns="32941" rIns="65886" bIns="32941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7591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81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41437262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51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0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5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0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5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0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5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08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84158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33630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52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38056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17321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88399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108" indent="0">
              <a:buNone/>
              <a:defRPr sz="1400"/>
            </a:lvl2pPr>
            <a:lvl3pPr marL="910212" indent="0">
              <a:buNone/>
              <a:defRPr sz="1200"/>
            </a:lvl3pPr>
            <a:lvl4pPr marL="1365322" indent="0">
              <a:buNone/>
              <a:defRPr sz="1000"/>
            </a:lvl4pPr>
            <a:lvl5pPr marL="1820430" indent="0">
              <a:buNone/>
              <a:defRPr sz="1000"/>
            </a:lvl5pPr>
            <a:lvl6pPr marL="2275534" indent="0">
              <a:buNone/>
              <a:defRPr sz="1000"/>
            </a:lvl6pPr>
            <a:lvl7pPr marL="2730640" indent="0">
              <a:buNone/>
              <a:defRPr sz="1000"/>
            </a:lvl7pPr>
            <a:lvl8pPr marL="3185751" indent="0">
              <a:buNone/>
              <a:defRPr sz="1000"/>
            </a:lvl8pPr>
            <a:lvl9pPr marL="364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39905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108" indent="0">
              <a:buNone/>
              <a:defRPr sz="2800"/>
            </a:lvl2pPr>
            <a:lvl3pPr marL="910212" indent="0">
              <a:buNone/>
              <a:defRPr sz="2400"/>
            </a:lvl3pPr>
            <a:lvl4pPr marL="1365322" indent="0">
              <a:buNone/>
              <a:defRPr sz="2000"/>
            </a:lvl4pPr>
            <a:lvl5pPr marL="1820430" indent="0">
              <a:buNone/>
              <a:defRPr sz="2000"/>
            </a:lvl5pPr>
            <a:lvl6pPr marL="2275534" indent="0">
              <a:buNone/>
              <a:defRPr sz="2000"/>
            </a:lvl6pPr>
            <a:lvl7pPr marL="2730640" indent="0">
              <a:buNone/>
              <a:defRPr sz="2000"/>
            </a:lvl7pPr>
            <a:lvl8pPr marL="3185751" indent="0">
              <a:buNone/>
              <a:defRPr sz="2000"/>
            </a:lvl8pPr>
            <a:lvl9pPr marL="364085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108" indent="0">
              <a:buNone/>
              <a:defRPr sz="1400"/>
            </a:lvl2pPr>
            <a:lvl3pPr marL="910212" indent="0">
              <a:buNone/>
              <a:defRPr sz="1200"/>
            </a:lvl3pPr>
            <a:lvl4pPr marL="1365322" indent="0">
              <a:buNone/>
              <a:defRPr sz="1000"/>
            </a:lvl4pPr>
            <a:lvl5pPr marL="1820430" indent="0">
              <a:buNone/>
              <a:defRPr sz="1000"/>
            </a:lvl5pPr>
            <a:lvl6pPr marL="2275534" indent="0">
              <a:buNone/>
              <a:defRPr sz="1000"/>
            </a:lvl6pPr>
            <a:lvl7pPr marL="2730640" indent="0">
              <a:buNone/>
              <a:defRPr sz="1000"/>
            </a:lvl7pPr>
            <a:lvl8pPr marL="3185751" indent="0">
              <a:buNone/>
              <a:defRPr sz="1000"/>
            </a:lvl8pPr>
            <a:lvl9pPr marL="364085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43373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51410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82207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28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251" tIns="33251" rIns="33251" bIns="33251" anchor="ctr"/>
          <a:lstStyle/>
          <a:p>
            <a:pPr defTabSz="66197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46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504" tIns="33254" rIns="66504" bIns="3325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3023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8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06684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408" y="33199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180" tIns="46600" rIns="93180" bIns="466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68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81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628807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55" y="33146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4055" tIns="47032" rIns="94055" bIns="47032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4524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8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498915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073" indent="0" algn="ctr">
              <a:buNone/>
              <a:defRPr sz="2000"/>
            </a:lvl2pPr>
            <a:lvl3pPr marL="912144" indent="0" algn="ctr">
              <a:buNone/>
              <a:defRPr sz="1800"/>
            </a:lvl3pPr>
            <a:lvl4pPr marL="1368217" indent="0" algn="ctr">
              <a:buNone/>
              <a:defRPr sz="1600"/>
            </a:lvl4pPr>
            <a:lvl5pPr marL="1824289" indent="0" algn="ctr">
              <a:buNone/>
              <a:defRPr sz="1600"/>
            </a:lvl5pPr>
            <a:lvl6pPr marL="2280358" indent="0" algn="ctr">
              <a:buNone/>
              <a:defRPr sz="1600"/>
            </a:lvl6pPr>
            <a:lvl7pPr marL="2736433" indent="0" algn="ctr">
              <a:buNone/>
              <a:defRPr sz="1600"/>
            </a:lvl7pPr>
            <a:lvl8pPr marL="3192504" indent="0" algn="ctr">
              <a:buNone/>
              <a:defRPr sz="1600"/>
            </a:lvl8pPr>
            <a:lvl9pPr marL="364857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429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391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1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2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3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4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5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847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1195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4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3" indent="0">
              <a:buNone/>
              <a:defRPr sz="2000" b="1"/>
            </a:lvl2pPr>
            <a:lvl3pPr marL="912144" indent="0">
              <a:buNone/>
              <a:defRPr sz="1800" b="1"/>
            </a:lvl3pPr>
            <a:lvl4pPr marL="1368217" indent="0">
              <a:buNone/>
              <a:defRPr sz="1600" b="1"/>
            </a:lvl4pPr>
            <a:lvl5pPr marL="1824289" indent="0">
              <a:buNone/>
              <a:defRPr sz="1600" b="1"/>
            </a:lvl5pPr>
            <a:lvl6pPr marL="2280358" indent="0">
              <a:buNone/>
              <a:defRPr sz="1600" b="1"/>
            </a:lvl6pPr>
            <a:lvl7pPr marL="2736433" indent="0">
              <a:buNone/>
              <a:defRPr sz="1600" b="1"/>
            </a:lvl7pPr>
            <a:lvl8pPr marL="3192504" indent="0">
              <a:buNone/>
              <a:defRPr sz="1600" b="1"/>
            </a:lvl8pPr>
            <a:lvl9pPr marL="36485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073" indent="0">
              <a:buNone/>
              <a:defRPr sz="2000" b="1"/>
            </a:lvl2pPr>
            <a:lvl3pPr marL="912144" indent="0">
              <a:buNone/>
              <a:defRPr sz="1800" b="1"/>
            </a:lvl3pPr>
            <a:lvl4pPr marL="1368217" indent="0">
              <a:buNone/>
              <a:defRPr sz="1600" b="1"/>
            </a:lvl4pPr>
            <a:lvl5pPr marL="1824289" indent="0">
              <a:buNone/>
              <a:defRPr sz="1600" b="1"/>
            </a:lvl5pPr>
            <a:lvl6pPr marL="2280358" indent="0">
              <a:buNone/>
              <a:defRPr sz="1600" b="1"/>
            </a:lvl6pPr>
            <a:lvl7pPr marL="2736433" indent="0">
              <a:buNone/>
              <a:defRPr sz="1600" b="1"/>
            </a:lvl7pPr>
            <a:lvl8pPr marL="3192504" indent="0">
              <a:buNone/>
              <a:defRPr sz="1600" b="1"/>
            </a:lvl8pPr>
            <a:lvl9pPr marL="364857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3030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846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9261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073" indent="0">
              <a:buNone/>
              <a:defRPr sz="1400"/>
            </a:lvl2pPr>
            <a:lvl3pPr marL="912144" indent="0">
              <a:buNone/>
              <a:defRPr sz="1200"/>
            </a:lvl3pPr>
            <a:lvl4pPr marL="1368217" indent="0">
              <a:buNone/>
              <a:defRPr sz="1000"/>
            </a:lvl4pPr>
            <a:lvl5pPr marL="1824289" indent="0">
              <a:buNone/>
              <a:defRPr sz="1000"/>
            </a:lvl5pPr>
            <a:lvl6pPr marL="2280358" indent="0">
              <a:buNone/>
              <a:defRPr sz="1000"/>
            </a:lvl6pPr>
            <a:lvl7pPr marL="2736433" indent="0">
              <a:buNone/>
              <a:defRPr sz="1000"/>
            </a:lvl7pPr>
            <a:lvl8pPr marL="3192504" indent="0">
              <a:buNone/>
              <a:defRPr sz="1000"/>
            </a:lvl8pPr>
            <a:lvl9pPr marL="36485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61601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073" indent="0">
              <a:buNone/>
              <a:defRPr sz="2800"/>
            </a:lvl2pPr>
            <a:lvl3pPr marL="912144" indent="0">
              <a:buNone/>
              <a:defRPr sz="2400"/>
            </a:lvl3pPr>
            <a:lvl4pPr marL="1368217" indent="0">
              <a:buNone/>
              <a:defRPr sz="2000"/>
            </a:lvl4pPr>
            <a:lvl5pPr marL="1824289" indent="0">
              <a:buNone/>
              <a:defRPr sz="2000"/>
            </a:lvl5pPr>
            <a:lvl6pPr marL="2280358" indent="0">
              <a:buNone/>
              <a:defRPr sz="2000"/>
            </a:lvl6pPr>
            <a:lvl7pPr marL="2736433" indent="0">
              <a:buNone/>
              <a:defRPr sz="2000"/>
            </a:lvl7pPr>
            <a:lvl8pPr marL="3192504" indent="0">
              <a:buNone/>
              <a:defRPr sz="2000"/>
            </a:lvl8pPr>
            <a:lvl9pPr marL="3648573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073" indent="0">
              <a:buNone/>
              <a:defRPr sz="1400"/>
            </a:lvl2pPr>
            <a:lvl3pPr marL="912144" indent="0">
              <a:buNone/>
              <a:defRPr sz="1200"/>
            </a:lvl3pPr>
            <a:lvl4pPr marL="1368217" indent="0">
              <a:buNone/>
              <a:defRPr sz="1000"/>
            </a:lvl4pPr>
            <a:lvl5pPr marL="1824289" indent="0">
              <a:buNone/>
              <a:defRPr sz="1000"/>
            </a:lvl5pPr>
            <a:lvl6pPr marL="2280358" indent="0">
              <a:buNone/>
              <a:defRPr sz="1000"/>
            </a:lvl6pPr>
            <a:lvl7pPr marL="2736433" indent="0">
              <a:buNone/>
              <a:defRPr sz="1000"/>
            </a:lvl7pPr>
            <a:lvl8pPr marL="3192504" indent="0">
              <a:buNone/>
              <a:defRPr sz="1000"/>
            </a:lvl8pPr>
            <a:lvl9pPr marL="364857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081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032" indent="0" algn="ctr">
              <a:buNone/>
              <a:defRPr sz="2000"/>
            </a:lvl2pPr>
            <a:lvl3pPr marL="902058" indent="0" algn="ctr">
              <a:buNone/>
              <a:defRPr sz="1800"/>
            </a:lvl3pPr>
            <a:lvl4pPr marL="1353085" indent="0" algn="ctr">
              <a:buNone/>
              <a:defRPr sz="1600"/>
            </a:lvl4pPr>
            <a:lvl5pPr marL="1804124" indent="0" algn="ctr">
              <a:buNone/>
              <a:defRPr sz="1600"/>
            </a:lvl5pPr>
            <a:lvl6pPr marL="2255151" indent="0" algn="ctr">
              <a:buNone/>
              <a:defRPr sz="1600"/>
            </a:lvl6pPr>
            <a:lvl7pPr marL="2706174" indent="0" algn="ctr">
              <a:buNone/>
              <a:defRPr sz="1600"/>
            </a:lvl7pPr>
            <a:lvl8pPr marL="3157211" indent="0" algn="ctr">
              <a:buNone/>
              <a:defRPr sz="1600"/>
            </a:lvl8pPr>
            <a:lvl9pPr marL="360823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49952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8202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4875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16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322" tIns="33322" rIns="33322" bIns="33322" anchor="ctr"/>
          <a:lstStyle/>
          <a:p>
            <a:pPr defTabSz="663379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3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646" tIns="33325" rIns="66646" bIns="33325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425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3293897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43" y="33134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4255" tIns="47129" rIns="94255" bIns="47129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6270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16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561885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39" indent="0" algn="ctr">
              <a:buNone/>
              <a:defRPr sz="2000"/>
            </a:lvl2pPr>
            <a:lvl3pPr marL="914077" indent="0" algn="ctr">
              <a:buNone/>
              <a:defRPr sz="1800"/>
            </a:lvl3pPr>
            <a:lvl4pPr marL="1371116" indent="0" algn="ctr">
              <a:buNone/>
              <a:defRPr sz="1600"/>
            </a:lvl4pPr>
            <a:lvl5pPr marL="1828155" indent="0" algn="ctr">
              <a:buNone/>
              <a:defRPr sz="1600"/>
            </a:lvl5pPr>
            <a:lvl6pPr marL="2285192" indent="0" algn="ctr">
              <a:buNone/>
              <a:defRPr sz="1600"/>
            </a:lvl6pPr>
            <a:lvl7pPr marL="2742232" indent="0" algn="ctr">
              <a:buNone/>
              <a:defRPr sz="1600"/>
            </a:lvl7pPr>
            <a:lvl8pPr marL="3199271" indent="0" algn="ctr">
              <a:buNone/>
              <a:defRPr sz="1600"/>
            </a:lvl8pPr>
            <a:lvl9pPr marL="365630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39566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2022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0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2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2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0887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8489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7" indent="0">
              <a:buNone/>
              <a:defRPr sz="1800" b="1"/>
            </a:lvl3pPr>
            <a:lvl4pPr marL="1371116" indent="0">
              <a:buNone/>
              <a:defRPr sz="1600" b="1"/>
            </a:lvl4pPr>
            <a:lvl5pPr marL="1828155" indent="0">
              <a:buNone/>
              <a:defRPr sz="1600" b="1"/>
            </a:lvl5pPr>
            <a:lvl6pPr marL="2285192" indent="0">
              <a:buNone/>
              <a:defRPr sz="1600" b="1"/>
            </a:lvl6pPr>
            <a:lvl7pPr marL="2742232" indent="0">
              <a:buNone/>
              <a:defRPr sz="1600" b="1"/>
            </a:lvl7pPr>
            <a:lvl8pPr marL="3199271" indent="0">
              <a:buNone/>
              <a:defRPr sz="1600" b="1"/>
            </a:lvl8pPr>
            <a:lvl9pPr marL="365630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9223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3029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36404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5005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9" indent="0">
              <a:buNone/>
              <a:defRPr sz="1400"/>
            </a:lvl2pPr>
            <a:lvl3pPr marL="914077" indent="0">
              <a:buNone/>
              <a:defRPr sz="1200"/>
            </a:lvl3pPr>
            <a:lvl4pPr marL="1371116" indent="0">
              <a:buNone/>
              <a:defRPr sz="1000"/>
            </a:lvl4pPr>
            <a:lvl5pPr marL="1828155" indent="0">
              <a:buNone/>
              <a:defRPr sz="1000"/>
            </a:lvl5pPr>
            <a:lvl6pPr marL="2285192" indent="0">
              <a:buNone/>
              <a:defRPr sz="1000"/>
            </a:lvl6pPr>
            <a:lvl7pPr marL="2742232" indent="0">
              <a:buNone/>
              <a:defRPr sz="1000"/>
            </a:lvl7pPr>
            <a:lvl8pPr marL="3199271" indent="0">
              <a:buNone/>
              <a:defRPr sz="1000"/>
            </a:lvl8pPr>
            <a:lvl9pPr marL="36563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9525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39" indent="0">
              <a:buNone/>
              <a:defRPr sz="2800"/>
            </a:lvl2pPr>
            <a:lvl3pPr marL="914077" indent="0">
              <a:buNone/>
              <a:defRPr sz="2400"/>
            </a:lvl3pPr>
            <a:lvl4pPr marL="1371116" indent="0">
              <a:buNone/>
              <a:defRPr sz="2000"/>
            </a:lvl4pPr>
            <a:lvl5pPr marL="1828155" indent="0">
              <a:buNone/>
              <a:defRPr sz="2000"/>
            </a:lvl5pPr>
            <a:lvl6pPr marL="2285192" indent="0">
              <a:buNone/>
              <a:defRPr sz="2000"/>
            </a:lvl6pPr>
            <a:lvl7pPr marL="2742232" indent="0">
              <a:buNone/>
              <a:defRPr sz="2000"/>
            </a:lvl7pPr>
            <a:lvl8pPr marL="3199271" indent="0">
              <a:buNone/>
              <a:defRPr sz="2000"/>
            </a:lvl8pPr>
            <a:lvl9pPr marL="365630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39" indent="0">
              <a:buNone/>
              <a:defRPr sz="1400"/>
            </a:lvl2pPr>
            <a:lvl3pPr marL="914077" indent="0">
              <a:buNone/>
              <a:defRPr sz="1200"/>
            </a:lvl3pPr>
            <a:lvl4pPr marL="1371116" indent="0">
              <a:buNone/>
              <a:defRPr sz="1000"/>
            </a:lvl4pPr>
            <a:lvl5pPr marL="1828155" indent="0">
              <a:buNone/>
              <a:defRPr sz="1000"/>
            </a:lvl5pPr>
            <a:lvl6pPr marL="2285192" indent="0">
              <a:buNone/>
              <a:defRPr sz="1000"/>
            </a:lvl6pPr>
            <a:lvl7pPr marL="2742232" indent="0">
              <a:buNone/>
              <a:defRPr sz="1000"/>
            </a:lvl7pPr>
            <a:lvl8pPr marL="3199271" indent="0">
              <a:buNone/>
              <a:defRPr sz="1000"/>
            </a:lvl8pPr>
            <a:lvl9pPr marL="365630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33694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9700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53405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4" y="4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393" tIns="33393" rIns="33393" bIns="33393" anchor="ctr"/>
          <a:lstStyle/>
          <a:p>
            <a:pPr defTabSz="664784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22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788" tIns="33396" rIns="66788" bIns="3339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549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35418919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31" y="33122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4456" tIns="47227" rIns="94456" bIns="4722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8022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482813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0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0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4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51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6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72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8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2015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714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203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032" indent="0">
              <a:buNone/>
              <a:defRPr sz="2000" b="1"/>
            </a:lvl2pPr>
            <a:lvl3pPr marL="902058" indent="0">
              <a:buNone/>
              <a:defRPr sz="1800" b="1"/>
            </a:lvl3pPr>
            <a:lvl4pPr marL="1353085" indent="0">
              <a:buNone/>
              <a:defRPr sz="1600" b="1"/>
            </a:lvl4pPr>
            <a:lvl5pPr marL="1804124" indent="0">
              <a:buNone/>
              <a:defRPr sz="1600" b="1"/>
            </a:lvl5pPr>
            <a:lvl6pPr marL="2255151" indent="0">
              <a:buNone/>
              <a:defRPr sz="1600" b="1"/>
            </a:lvl6pPr>
            <a:lvl7pPr marL="2706174" indent="0">
              <a:buNone/>
              <a:defRPr sz="1600" b="1"/>
            </a:lvl7pPr>
            <a:lvl8pPr marL="3157211" indent="0">
              <a:buNone/>
              <a:defRPr sz="1600" b="1"/>
            </a:lvl8pPr>
            <a:lvl9pPr marL="3608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032" indent="0">
              <a:buNone/>
              <a:defRPr sz="2000" b="1"/>
            </a:lvl2pPr>
            <a:lvl3pPr marL="902058" indent="0">
              <a:buNone/>
              <a:defRPr sz="1800" b="1"/>
            </a:lvl3pPr>
            <a:lvl4pPr marL="1353085" indent="0">
              <a:buNone/>
              <a:defRPr sz="1600" b="1"/>
            </a:lvl4pPr>
            <a:lvl5pPr marL="1804124" indent="0">
              <a:buNone/>
              <a:defRPr sz="1600" b="1"/>
            </a:lvl5pPr>
            <a:lvl6pPr marL="2255151" indent="0">
              <a:buNone/>
              <a:defRPr sz="1600" b="1"/>
            </a:lvl6pPr>
            <a:lvl7pPr marL="2706174" indent="0">
              <a:buNone/>
              <a:defRPr sz="1600" b="1"/>
            </a:lvl7pPr>
            <a:lvl8pPr marL="3157211" indent="0">
              <a:buNone/>
              <a:defRPr sz="1600" b="1"/>
            </a:lvl8pPr>
            <a:lvl9pPr marL="360823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4954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78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19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313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032" indent="0">
              <a:buNone/>
              <a:defRPr sz="1400"/>
            </a:lvl2pPr>
            <a:lvl3pPr marL="902058" indent="0">
              <a:buNone/>
              <a:defRPr sz="1200"/>
            </a:lvl3pPr>
            <a:lvl4pPr marL="1353085" indent="0">
              <a:buNone/>
              <a:defRPr sz="1000"/>
            </a:lvl4pPr>
            <a:lvl5pPr marL="1804124" indent="0">
              <a:buNone/>
              <a:defRPr sz="1000"/>
            </a:lvl5pPr>
            <a:lvl6pPr marL="2255151" indent="0">
              <a:buNone/>
              <a:defRPr sz="1000"/>
            </a:lvl6pPr>
            <a:lvl7pPr marL="2706174" indent="0">
              <a:buNone/>
              <a:defRPr sz="1000"/>
            </a:lvl7pPr>
            <a:lvl8pPr marL="3157211" indent="0">
              <a:buNone/>
              <a:defRPr sz="1000"/>
            </a:lvl8pPr>
            <a:lvl9pPr marL="36082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192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032" indent="0">
              <a:buNone/>
              <a:defRPr sz="2800"/>
            </a:lvl2pPr>
            <a:lvl3pPr marL="902058" indent="0">
              <a:buNone/>
              <a:defRPr sz="2400"/>
            </a:lvl3pPr>
            <a:lvl4pPr marL="1353085" indent="0">
              <a:buNone/>
              <a:defRPr sz="2000"/>
            </a:lvl4pPr>
            <a:lvl5pPr marL="1804124" indent="0">
              <a:buNone/>
              <a:defRPr sz="2000"/>
            </a:lvl5pPr>
            <a:lvl6pPr marL="2255151" indent="0">
              <a:buNone/>
              <a:defRPr sz="2000"/>
            </a:lvl6pPr>
            <a:lvl7pPr marL="2706174" indent="0">
              <a:buNone/>
              <a:defRPr sz="2000"/>
            </a:lvl7pPr>
            <a:lvl8pPr marL="3157211" indent="0">
              <a:buNone/>
              <a:defRPr sz="2000"/>
            </a:lvl8pPr>
            <a:lvl9pPr marL="360823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032" indent="0">
              <a:buNone/>
              <a:defRPr sz="1400"/>
            </a:lvl2pPr>
            <a:lvl3pPr marL="902058" indent="0">
              <a:buNone/>
              <a:defRPr sz="1200"/>
            </a:lvl3pPr>
            <a:lvl4pPr marL="1353085" indent="0">
              <a:buNone/>
              <a:defRPr sz="1000"/>
            </a:lvl4pPr>
            <a:lvl5pPr marL="1804124" indent="0">
              <a:buNone/>
              <a:defRPr sz="1000"/>
            </a:lvl5pPr>
            <a:lvl6pPr marL="2255151" indent="0">
              <a:buNone/>
              <a:defRPr sz="1000"/>
            </a:lvl6pPr>
            <a:lvl7pPr marL="2706174" indent="0">
              <a:buNone/>
              <a:defRPr sz="1000"/>
            </a:lvl7pPr>
            <a:lvl8pPr marL="3157211" indent="0">
              <a:buNone/>
              <a:defRPr sz="1000"/>
            </a:lvl8pPr>
            <a:lvl9pPr marL="360823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884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084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7768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79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52" tIns="32952" rIns="32952" bIns="32952" anchor="ctr"/>
          <a:lstStyle/>
          <a:p>
            <a:pPr defTabSz="65604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7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909" tIns="32952" rIns="65909" bIns="32952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779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185290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406" y="33197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213" tIns="46616" rIns="93213" bIns="46616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7136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9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32780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270" indent="0" algn="ctr">
              <a:buNone/>
              <a:defRPr sz="2000"/>
            </a:lvl2pPr>
            <a:lvl3pPr marL="902536" indent="0" algn="ctr">
              <a:buNone/>
              <a:defRPr sz="1800"/>
            </a:lvl3pPr>
            <a:lvl4pPr marL="1353802" indent="0" algn="ctr">
              <a:buNone/>
              <a:defRPr sz="1600"/>
            </a:lvl4pPr>
            <a:lvl5pPr marL="1805079" indent="0" algn="ctr">
              <a:buNone/>
              <a:defRPr sz="1600"/>
            </a:lvl5pPr>
            <a:lvl6pPr marL="2256345" indent="0" algn="ctr">
              <a:buNone/>
              <a:defRPr sz="1600"/>
            </a:lvl6pPr>
            <a:lvl7pPr marL="2707608" indent="0" algn="ctr">
              <a:buNone/>
              <a:defRPr sz="1600"/>
            </a:lvl7pPr>
            <a:lvl8pPr marL="3158883" indent="0" algn="ctr">
              <a:buNone/>
              <a:defRPr sz="1600"/>
            </a:lvl8pPr>
            <a:lvl9pPr marL="361015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7733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0791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3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50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6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76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8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01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65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08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17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26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3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52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60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69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028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308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20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70" indent="0">
              <a:buNone/>
              <a:defRPr sz="2000" b="1"/>
            </a:lvl2pPr>
            <a:lvl3pPr marL="902536" indent="0">
              <a:buNone/>
              <a:defRPr sz="1800" b="1"/>
            </a:lvl3pPr>
            <a:lvl4pPr marL="1353802" indent="0">
              <a:buNone/>
              <a:defRPr sz="1600" b="1"/>
            </a:lvl4pPr>
            <a:lvl5pPr marL="1805079" indent="0">
              <a:buNone/>
              <a:defRPr sz="1600" b="1"/>
            </a:lvl5pPr>
            <a:lvl6pPr marL="2256345" indent="0">
              <a:buNone/>
              <a:defRPr sz="1600" b="1"/>
            </a:lvl6pPr>
            <a:lvl7pPr marL="2707608" indent="0">
              <a:buNone/>
              <a:defRPr sz="1600" b="1"/>
            </a:lvl7pPr>
            <a:lvl8pPr marL="3158883" indent="0">
              <a:buNone/>
              <a:defRPr sz="1600" b="1"/>
            </a:lvl8pPr>
            <a:lvl9pPr marL="36101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270" indent="0">
              <a:buNone/>
              <a:defRPr sz="2000" b="1"/>
            </a:lvl2pPr>
            <a:lvl3pPr marL="902536" indent="0">
              <a:buNone/>
              <a:defRPr sz="1800" b="1"/>
            </a:lvl3pPr>
            <a:lvl4pPr marL="1353802" indent="0">
              <a:buNone/>
              <a:defRPr sz="1600" b="1"/>
            </a:lvl4pPr>
            <a:lvl5pPr marL="1805079" indent="0">
              <a:buNone/>
              <a:defRPr sz="1600" b="1"/>
            </a:lvl5pPr>
            <a:lvl6pPr marL="2256345" indent="0">
              <a:buNone/>
              <a:defRPr sz="1600" b="1"/>
            </a:lvl6pPr>
            <a:lvl7pPr marL="2707608" indent="0">
              <a:buNone/>
              <a:defRPr sz="1600" b="1"/>
            </a:lvl7pPr>
            <a:lvl8pPr marL="3158883" indent="0">
              <a:buNone/>
              <a:defRPr sz="1600" b="1"/>
            </a:lvl8pPr>
            <a:lvl9pPr marL="361015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877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464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406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270" indent="0">
              <a:buNone/>
              <a:defRPr sz="1400"/>
            </a:lvl2pPr>
            <a:lvl3pPr marL="902536" indent="0">
              <a:buNone/>
              <a:defRPr sz="1200"/>
            </a:lvl3pPr>
            <a:lvl4pPr marL="1353802" indent="0">
              <a:buNone/>
              <a:defRPr sz="1000"/>
            </a:lvl4pPr>
            <a:lvl5pPr marL="1805079" indent="0">
              <a:buNone/>
              <a:defRPr sz="1000"/>
            </a:lvl5pPr>
            <a:lvl6pPr marL="2256345" indent="0">
              <a:buNone/>
              <a:defRPr sz="1000"/>
            </a:lvl6pPr>
            <a:lvl7pPr marL="2707608" indent="0">
              <a:buNone/>
              <a:defRPr sz="1000"/>
            </a:lvl7pPr>
            <a:lvl8pPr marL="3158883" indent="0">
              <a:buNone/>
              <a:defRPr sz="1000"/>
            </a:lvl8pPr>
            <a:lvl9pPr marL="36101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8516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270" indent="0">
              <a:buNone/>
              <a:defRPr sz="2800"/>
            </a:lvl2pPr>
            <a:lvl3pPr marL="902536" indent="0">
              <a:buNone/>
              <a:defRPr sz="2400"/>
            </a:lvl3pPr>
            <a:lvl4pPr marL="1353802" indent="0">
              <a:buNone/>
              <a:defRPr sz="2000"/>
            </a:lvl4pPr>
            <a:lvl5pPr marL="1805079" indent="0">
              <a:buNone/>
              <a:defRPr sz="2000"/>
            </a:lvl5pPr>
            <a:lvl6pPr marL="2256345" indent="0">
              <a:buNone/>
              <a:defRPr sz="2000"/>
            </a:lvl6pPr>
            <a:lvl7pPr marL="2707608" indent="0">
              <a:buNone/>
              <a:defRPr sz="2000"/>
            </a:lvl7pPr>
            <a:lvl8pPr marL="3158883" indent="0">
              <a:buNone/>
              <a:defRPr sz="2000"/>
            </a:lvl8pPr>
            <a:lvl9pPr marL="361015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270" indent="0">
              <a:buNone/>
              <a:defRPr sz="1400"/>
            </a:lvl2pPr>
            <a:lvl3pPr marL="902536" indent="0">
              <a:buNone/>
              <a:defRPr sz="1200"/>
            </a:lvl3pPr>
            <a:lvl4pPr marL="1353802" indent="0">
              <a:buNone/>
              <a:defRPr sz="1000"/>
            </a:lvl4pPr>
            <a:lvl5pPr marL="1805079" indent="0">
              <a:buNone/>
              <a:defRPr sz="1000"/>
            </a:lvl5pPr>
            <a:lvl6pPr marL="2256345" indent="0">
              <a:buNone/>
              <a:defRPr sz="1000"/>
            </a:lvl6pPr>
            <a:lvl7pPr marL="2707608" indent="0">
              <a:buNone/>
              <a:defRPr sz="1000"/>
            </a:lvl7pPr>
            <a:lvl8pPr marL="3158883" indent="0">
              <a:buNone/>
              <a:defRPr sz="1000"/>
            </a:lvl8pPr>
            <a:lvl9pPr marL="36101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513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74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420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76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70" tIns="32970" rIns="32970" bIns="32970" anchor="ctr"/>
          <a:lstStyle/>
          <a:p>
            <a:pPr defTabSz="656393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4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944" tIns="32970" rIns="65944" bIns="3297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8101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6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506994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403" y="33194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262" tIns="46641" rIns="93262" bIns="46641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756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6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135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149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589" indent="0" algn="ctr">
              <a:buNone/>
              <a:defRPr sz="2000"/>
            </a:lvl2pPr>
            <a:lvl3pPr marL="903173" indent="0" algn="ctr">
              <a:buNone/>
              <a:defRPr sz="1800"/>
            </a:lvl3pPr>
            <a:lvl4pPr marL="1354758" indent="0" algn="ctr">
              <a:buNone/>
              <a:defRPr sz="1600"/>
            </a:lvl4pPr>
            <a:lvl5pPr marL="1806355" indent="0" algn="ctr">
              <a:buNone/>
              <a:defRPr sz="1600"/>
            </a:lvl5pPr>
            <a:lvl6pPr marL="2257937" indent="0" algn="ctr">
              <a:buNone/>
              <a:defRPr sz="1600"/>
            </a:lvl6pPr>
            <a:lvl7pPr marL="2709520" indent="0" algn="ctr">
              <a:buNone/>
              <a:defRPr sz="1600"/>
            </a:lvl7pPr>
            <a:lvl8pPr marL="3161113" indent="0" algn="ctr">
              <a:buNone/>
              <a:defRPr sz="1600"/>
            </a:lvl8pPr>
            <a:lvl9pPr marL="36127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8504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229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31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47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6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7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9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11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27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8175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767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9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89" indent="0">
              <a:buNone/>
              <a:defRPr sz="2000" b="1"/>
            </a:lvl2pPr>
            <a:lvl3pPr marL="903173" indent="0">
              <a:buNone/>
              <a:defRPr sz="1800" b="1"/>
            </a:lvl3pPr>
            <a:lvl4pPr marL="1354758" indent="0">
              <a:buNone/>
              <a:defRPr sz="1600" b="1"/>
            </a:lvl4pPr>
            <a:lvl5pPr marL="1806355" indent="0">
              <a:buNone/>
              <a:defRPr sz="1600" b="1"/>
            </a:lvl5pPr>
            <a:lvl6pPr marL="2257937" indent="0">
              <a:buNone/>
              <a:defRPr sz="1600" b="1"/>
            </a:lvl6pPr>
            <a:lvl7pPr marL="2709520" indent="0">
              <a:buNone/>
              <a:defRPr sz="1600" b="1"/>
            </a:lvl7pPr>
            <a:lvl8pPr marL="3161113" indent="0">
              <a:buNone/>
              <a:defRPr sz="1600" b="1"/>
            </a:lvl8pPr>
            <a:lvl9pPr marL="36127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589" indent="0">
              <a:buNone/>
              <a:defRPr sz="2000" b="1"/>
            </a:lvl2pPr>
            <a:lvl3pPr marL="903173" indent="0">
              <a:buNone/>
              <a:defRPr sz="1800" b="1"/>
            </a:lvl3pPr>
            <a:lvl4pPr marL="1354758" indent="0">
              <a:buNone/>
              <a:defRPr sz="1600" b="1"/>
            </a:lvl4pPr>
            <a:lvl5pPr marL="1806355" indent="0">
              <a:buNone/>
              <a:defRPr sz="1600" b="1"/>
            </a:lvl5pPr>
            <a:lvl6pPr marL="2257937" indent="0">
              <a:buNone/>
              <a:defRPr sz="1600" b="1"/>
            </a:lvl6pPr>
            <a:lvl7pPr marL="2709520" indent="0">
              <a:buNone/>
              <a:defRPr sz="1600" b="1"/>
            </a:lvl7pPr>
            <a:lvl8pPr marL="3161113" indent="0">
              <a:buNone/>
              <a:defRPr sz="1600" b="1"/>
            </a:lvl8pPr>
            <a:lvl9pPr marL="36127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0854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27934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496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589" indent="0">
              <a:buNone/>
              <a:defRPr sz="1400"/>
            </a:lvl2pPr>
            <a:lvl3pPr marL="903173" indent="0">
              <a:buNone/>
              <a:defRPr sz="1200"/>
            </a:lvl3pPr>
            <a:lvl4pPr marL="1354758" indent="0">
              <a:buNone/>
              <a:defRPr sz="1000"/>
            </a:lvl4pPr>
            <a:lvl5pPr marL="1806355" indent="0">
              <a:buNone/>
              <a:defRPr sz="1000"/>
            </a:lvl5pPr>
            <a:lvl6pPr marL="2257937" indent="0">
              <a:buNone/>
              <a:defRPr sz="1000"/>
            </a:lvl6pPr>
            <a:lvl7pPr marL="2709520" indent="0">
              <a:buNone/>
              <a:defRPr sz="1000"/>
            </a:lvl7pPr>
            <a:lvl8pPr marL="3161113" indent="0">
              <a:buNone/>
              <a:defRPr sz="1000"/>
            </a:lvl8pPr>
            <a:lvl9pPr marL="36127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6606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589" indent="0">
              <a:buNone/>
              <a:defRPr sz="2800"/>
            </a:lvl2pPr>
            <a:lvl3pPr marL="903173" indent="0">
              <a:buNone/>
              <a:defRPr sz="2400"/>
            </a:lvl3pPr>
            <a:lvl4pPr marL="1354758" indent="0">
              <a:buNone/>
              <a:defRPr sz="2000"/>
            </a:lvl4pPr>
            <a:lvl5pPr marL="1806355" indent="0">
              <a:buNone/>
              <a:defRPr sz="2000"/>
            </a:lvl5pPr>
            <a:lvl6pPr marL="2257937" indent="0">
              <a:buNone/>
              <a:defRPr sz="2000"/>
            </a:lvl6pPr>
            <a:lvl7pPr marL="2709520" indent="0">
              <a:buNone/>
              <a:defRPr sz="2000"/>
            </a:lvl7pPr>
            <a:lvl8pPr marL="3161113" indent="0">
              <a:buNone/>
              <a:defRPr sz="2000"/>
            </a:lvl8pPr>
            <a:lvl9pPr marL="36127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589" indent="0">
              <a:buNone/>
              <a:defRPr sz="1400"/>
            </a:lvl2pPr>
            <a:lvl3pPr marL="903173" indent="0">
              <a:buNone/>
              <a:defRPr sz="1200"/>
            </a:lvl3pPr>
            <a:lvl4pPr marL="1354758" indent="0">
              <a:buNone/>
              <a:defRPr sz="1000"/>
            </a:lvl4pPr>
            <a:lvl5pPr marL="1806355" indent="0">
              <a:buNone/>
              <a:defRPr sz="1000"/>
            </a:lvl5pPr>
            <a:lvl6pPr marL="2257937" indent="0">
              <a:buNone/>
              <a:defRPr sz="1000"/>
            </a:lvl6pPr>
            <a:lvl7pPr marL="2709520" indent="0">
              <a:buNone/>
              <a:defRPr sz="1000"/>
            </a:lvl7pPr>
            <a:lvl8pPr marL="3161113" indent="0">
              <a:buNone/>
              <a:defRPr sz="1000"/>
            </a:lvl8pPr>
            <a:lvl9pPr marL="36127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788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4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20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872" indent="0">
              <a:buNone/>
              <a:defRPr sz="2000" b="1"/>
            </a:lvl2pPr>
            <a:lvl3pPr marL="901740" indent="0">
              <a:buNone/>
              <a:defRPr sz="1800" b="1"/>
            </a:lvl3pPr>
            <a:lvl4pPr marL="1352607" indent="0">
              <a:buNone/>
              <a:defRPr sz="1600" b="1"/>
            </a:lvl4pPr>
            <a:lvl5pPr marL="1803486" indent="0">
              <a:buNone/>
              <a:defRPr sz="1600" b="1"/>
            </a:lvl5pPr>
            <a:lvl6pPr marL="2254355" indent="0">
              <a:buNone/>
              <a:defRPr sz="1600" b="1"/>
            </a:lvl6pPr>
            <a:lvl7pPr marL="2705220" indent="0">
              <a:buNone/>
              <a:defRPr sz="1600" b="1"/>
            </a:lvl7pPr>
            <a:lvl8pPr marL="3156097" indent="0">
              <a:buNone/>
              <a:defRPr sz="1600" b="1"/>
            </a:lvl8pPr>
            <a:lvl9pPr marL="3606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872" indent="0">
              <a:buNone/>
              <a:defRPr sz="2000" b="1"/>
            </a:lvl2pPr>
            <a:lvl3pPr marL="901740" indent="0">
              <a:buNone/>
              <a:defRPr sz="1800" b="1"/>
            </a:lvl3pPr>
            <a:lvl4pPr marL="1352607" indent="0">
              <a:buNone/>
              <a:defRPr sz="1600" b="1"/>
            </a:lvl4pPr>
            <a:lvl5pPr marL="1803486" indent="0">
              <a:buNone/>
              <a:defRPr sz="1600" b="1"/>
            </a:lvl5pPr>
            <a:lvl6pPr marL="2254355" indent="0">
              <a:buNone/>
              <a:defRPr sz="1600" b="1"/>
            </a:lvl6pPr>
            <a:lvl7pPr marL="2705220" indent="0">
              <a:buNone/>
              <a:defRPr sz="1600" b="1"/>
            </a:lvl7pPr>
            <a:lvl8pPr marL="3156097" indent="0">
              <a:buNone/>
              <a:defRPr sz="1600" b="1"/>
            </a:lvl8pPr>
            <a:lvl9pPr marL="360696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835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70757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72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993" tIns="32993" rIns="32993" bIns="32993" anchor="ctr"/>
          <a:lstStyle/>
          <a:p>
            <a:pPr defTabSz="656857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90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5990" tIns="32993" rIns="65990" bIns="3299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850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2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408913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99" y="33190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328" tIns="46673" rIns="93328" bIns="4667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8145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72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31679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988" indent="0" algn="ctr">
              <a:buNone/>
              <a:defRPr sz="2000"/>
            </a:lvl2pPr>
            <a:lvl3pPr marL="903970" indent="0" algn="ctr">
              <a:buNone/>
              <a:defRPr sz="1800"/>
            </a:lvl3pPr>
            <a:lvl4pPr marL="1355954" indent="0" algn="ctr">
              <a:buNone/>
              <a:defRPr sz="1600"/>
            </a:lvl4pPr>
            <a:lvl5pPr marL="1807950" indent="0" algn="ctr">
              <a:buNone/>
              <a:defRPr sz="1600"/>
            </a:lvl5pPr>
            <a:lvl6pPr marL="2259929" indent="0" algn="ctr">
              <a:buNone/>
              <a:defRPr sz="1600"/>
            </a:lvl6pPr>
            <a:lvl7pPr marL="2711911" indent="0" algn="ctr">
              <a:buNone/>
              <a:defRPr sz="1600"/>
            </a:lvl7pPr>
            <a:lvl8pPr marL="3163904" indent="0" algn="ctr">
              <a:buNone/>
              <a:defRPr sz="1600"/>
            </a:lvl8pPr>
            <a:lvl9pPr marL="361588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9782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9106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0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1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39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5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7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9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1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3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5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3847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4882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91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88" indent="0">
              <a:buNone/>
              <a:defRPr sz="2000" b="1"/>
            </a:lvl2pPr>
            <a:lvl3pPr marL="903970" indent="0">
              <a:buNone/>
              <a:defRPr sz="1800" b="1"/>
            </a:lvl3pPr>
            <a:lvl4pPr marL="1355954" indent="0">
              <a:buNone/>
              <a:defRPr sz="1600" b="1"/>
            </a:lvl4pPr>
            <a:lvl5pPr marL="1807950" indent="0">
              <a:buNone/>
              <a:defRPr sz="1600" b="1"/>
            </a:lvl5pPr>
            <a:lvl6pPr marL="2259929" indent="0">
              <a:buNone/>
              <a:defRPr sz="1600" b="1"/>
            </a:lvl6pPr>
            <a:lvl7pPr marL="2711911" indent="0">
              <a:buNone/>
              <a:defRPr sz="1600" b="1"/>
            </a:lvl7pPr>
            <a:lvl8pPr marL="3163904" indent="0">
              <a:buNone/>
              <a:defRPr sz="1600" b="1"/>
            </a:lvl8pPr>
            <a:lvl9pPr marL="36158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988" indent="0">
              <a:buNone/>
              <a:defRPr sz="2000" b="1"/>
            </a:lvl2pPr>
            <a:lvl3pPr marL="903970" indent="0">
              <a:buNone/>
              <a:defRPr sz="1800" b="1"/>
            </a:lvl3pPr>
            <a:lvl4pPr marL="1355954" indent="0">
              <a:buNone/>
              <a:defRPr sz="1600" b="1"/>
            </a:lvl4pPr>
            <a:lvl5pPr marL="1807950" indent="0">
              <a:buNone/>
              <a:defRPr sz="1600" b="1"/>
            </a:lvl5pPr>
            <a:lvl6pPr marL="2259929" indent="0">
              <a:buNone/>
              <a:defRPr sz="1600" b="1"/>
            </a:lvl6pPr>
            <a:lvl7pPr marL="2711911" indent="0">
              <a:buNone/>
              <a:defRPr sz="1600" b="1"/>
            </a:lvl7pPr>
            <a:lvl8pPr marL="3163904" indent="0">
              <a:buNone/>
              <a:defRPr sz="1600" b="1"/>
            </a:lvl8pPr>
            <a:lvl9pPr marL="36158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9359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361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79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0898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988" indent="0">
              <a:buNone/>
              <a:defRPr sz="1400"/>
            </a:lvl2pPr>
            <a:lvl3pPr marL="903970" indent="0">
              <a:buNone/>
              <a:defRPr sz="1200"/>
            </a:lvl3pPr>
            <a:lvl4pPr marL="1355954" indent="0">
              <a:buNone/>
              <a:defRPr sz="1000"/>
            </a:lvl4pPr>
            <a:lvl5pPr marL="1807950" indent="0">
              <a:buNone/>
              <a:defRPr sz="1000"/>
            </a:lvl5pPr>
            <a:lvl6pPr marL="2259929" indent="0">
              <a:buNone/>
              <a:defRPr sz="1000"/>
            </a:lvl6pPr>
            <a:lvl7pPr marL="2711911" indent="0">
              <a:buNone/>
              <a:defRPr sz="1000"/>
            </a:lvl7pPr>
            <a:lvl8pPr marL="3163904" indent="0">
              <a:buNone/>
              <a:defRPr sz="1000"/>
            </a:lvl8pPr>
            <a:lvl9pPr marL="36158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622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988" indent="0">
              <a:buNone/>
              <a:defRPr sz="2800"/>
            </a:lvl2pPr>
            <a:lvl3pPr marL="903970" indent="0">
              <a:buNone/>
              <a:defRPr sz="2400"/>
            </a:lvl3pPr>
            <a:lvl4pPr marL="1355954" indent="0">
              <a:buNone/>
              <a:defRPr sz="2000"/>
            </a:lvl4pPr>
            <a:lvl5pPr marL="1807950" indent="0">
              <a:buNone/>
              <a:defRPr sz="2000"/>
            </a:lvl5pPr>
            <a:lvl6pPr marL="2259929" indent="0">
              <a:buNone/>
              <a:defRPr sz="2000"/>
            </a:lvl6pPr>
            <a:lvl7pPr marL="2711911" indent="0">
              <a:buNone/>
              <a:defRPr sz="2000"/>
            </a:lvl7pPr>
            <a:lvl8pPr marL="3163904" indent="0">
              <a:buNone/>
              <a:defRPr sz="2000"/>
            </a:lvl8pPr>
            <a:lvl9pPr marL="361588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988" indent="0">
              <a:buNone/>
              <a:defRPr sz="1400"/>
            </a:lvl2pPr>
            <a:lvl3pPr marL="903970" indent="0">
              <a:buNone/>
              <a:defRPr sz="1200"/>
            </a:lvl3pPr>
            <a:lvl4pPr marL="1355954" indent="0">
              <a:buNone/>
              <a:defRPr sz="1000"/>
            </a:lvl4pPr>
            <a:lvl5pPr marL="1807950" indent="0">
              <a:buNone/>
              <a:defRPr sz="1000"/>
            </a:lvl5pPr>
            <a:lvl6pPr marL="2259929" indent="0">
              <a:buNone/>
              <a:defRPr sz="1000"/>
            </a:lvl6pPr>
            <a:lvl7pPr marL="2711911" indent="0">
              <a:buNone/>
              <a:defRPr sz="1000"/>
            </a:lvl7pPr>
            <a:lvl8pPr marL="3163904" indent="0">
              <a:buNone/>
              <a:defRPr sz="1000"/>
            </a:lvl8pPr>
            <a:lvl9pPr marL="361588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4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56398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940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67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22" tIns="33022" rIns="33022" bIns="33022" anchor="ctr"/>
          <a:lstStyle/>
          <a:p>
            <a:pPr defTabSz="657437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85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049" tIns="33023" rIns="66049" bIns="3302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9019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8935382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94" y="33185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409" tIns="46714" rIns="93409" bIns="46714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8867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96952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2467" indent="0" algn="ctr">
              <a:buNone/>
              <a:defRPr sz="2000"/>
            </a:lvl2pPr>
            <a:lvl3pPr marL="904928" indent="0" algn="ctr">
              <a:buNone/>
              <a:defRPr sz="1800"/>
            </a:lvl3pPr>
            <a:lvl4pPr marL="1357392" indent="0" algn="ctr">
              <a:buNone/>
              <a:defRPr sz="1600"/>
            </a:lvl4pPr>
            <a:lvl5pPr marL="1809866" indent="0" algn="ctr">
              <a:buNone/>
              <a:defRPr sz="1600"/>
            </a:lvl5pPr>
            <a:lvl6pPr marL="2262323" indent="0" algn="ctr">
              <a:buNone/>
              <a:defRPr sz="1600"/>
            </a:lvl6pPr>
            <a:lvl7pPr marL="2714784" indent="0" algn="ctr">
              <a:buNone/>
              <a:defRPr sz="1600"/>
            </a:lvl7pPr>
            <a:lvl8pPr marL="3167256" indent="0" algn="ctr">
              <a:buNone/>
              <a:defRPr sz="1600"/>
            </a:lvl8pPr>
            <a:lvl9pPr marL="361971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6544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307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24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49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7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98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2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47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67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197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545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19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203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8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67" indent="0">
              <a:buNone/>
              <a:defRPr sz="2000" b="1"/>
            </a:lvl2pPr>
            <a:lvl3pPr marL="904928" indent="0">
              <a:buNone/>
              <a:defRPr sz="1800" b="1"/>
            </a:lvl3pPr>
            <a:lvl4pPr marL="1357392" indent="0">
              <a:buNone/>
              <a:defRPr sz="1600" b="1"/>
            </a:lvl4pPr>
            <a:lvl5pPr marL="1809866" indent="0">
              <a:buNone/>
              <a:defRPr sz="1600" b="1"/>
            </a:lvl5pPr>
            <a:lvl6pPr marL="2262323" indent="0">
              <a:buNone/>
              <a:defRPr sz="1600" b="1"/>
            </a:lvl6pPr>
            <a:lvl7pPr marL="2714784" indent="0">
              <a:buNone/>
              <a:defRPr sz="1600" b="1"/>
            </a:lvl7pPr>
            <a:lvl8pPr marL="3167256" indent="0">
              <a:buNone/>
              <a:defRPr sz="1600" b="1"/>
            </a:lvl8pPr>
            <a:lvl9pPr marL="36197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67" indent="0">
              <a:buNone/>
              <a:defRPr sz="2000" b="1"/>
            </a:lvl2pPr>
            <a:lvl3pPr marL="904928" indent="0">
              <a:buNone/>
              <a:defRPr sz="1800" b="1"/>
            </a:lvl3pPr>
            <a:lvl4pPr marL="1357392" indent="0">
              <a:buNone/>
              <a:defRPr sz="1600" b="1"/>
            </a:lvl4pPr>
            <a:lvl5pPr marL="1809866" indent="0">
              <a:buNone/>
              <a:defRPr sz="1600" b="1"/>
            </a:lvl5pPr>
            <a:lvl6pPr marL="2262323" indent="0">
              <a:buNone/>
              <a:defRPr sz="1600" b="1"/>
            </a:lvl6pPr>
            <a:lvl7pPr marL="2714784" indent="0">
              <a:buNone/>
              <a:defRPr sz="1600" b="1"/>
            </a:lvl7pPr>
            <a:lvl8pPr marL="3167256" indent="0">
              <a:buNone/>
              <a:defRPr sz="1600" b="1"/>
            </a:lvl8pPr>
            <a:lvl9pPr marL="361971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60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3832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57621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467" indent="0">
              <a:buNone/>
              <a:defRPr sz="1400"/>
            </a:lvl2pPr>
            <a:lvl3pPr marL="904928" indent="0">
              <a:buNone/>
              <a:defRPr sz="1200"/>
            </a:lvl3pPr>
            <a:lvl4pPr marL="1357392" indent="0">
              <a:buNone/>
              <a:defRPr sz="1000"/>
            </a:lvl4pPr>
            <a:lvl5pPr marL="1809866" indent="0">
              <a:buNone/>
              <a:defRPr sz="1000"/>
            </a:lvl5pPr>
            <a:lvl6pPr marL="2262323" indent="0">
              <a:buNone/>
              <a:defRPr sz="1000"/>
            </a:lvl6pPr>
            <a:lvl7pPr marL="2714784" indent="0">
              <a:buNone/>
              <a:defRPr sz="1000"/>
            </a:lvl7pPr>
            <a:lvl8pPr marL="3167256" indent="0">
              <a:buNone/>
              <a:defRPr sz="1000"/>
            </a:lvl8pPr>
            <a:lvl9pPr marL="36197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68246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2467" indent="0">
              <a:buNone/>
              <a:defRPr sz="2800"/>
            </a:lvl2pPr>
            <a:lvl3pPr marL="904928" indent="0">
              <a:buNone/>
              <a:defRPr sz="2400"/>
            </a:lvl3pPr>
            <a:lvl4pPr marL="1357392" indent="0">
              <a:buNone/>
              <a:defRPr sz="2000"/>
            </a:lvl4pPr>
            <a:lvl5pPr marL="1809866" indent="0">
              <a:buNone/>
              <a:defRPr sz="2000"/>
            </a:lvl5pPr>
            <a:lvl6pPr marL="2262323" indent="0">
              <a:buNone/>
              <a:defRPr sz="2000"/>
            </a:lvl6pPr>
            <a:lvl7pPr marL="2714784" indent="0">
              <a:buNone/>
              <a:defRPr sz="2000"/>
            </a:lvl7pPr>
            <a:lvl8pPr marL="3167256" indent="0">
              <a:buNone/>
              <a:defRPr sz="2000"/>
            </a:lvl8pPr>
            <a:lvl9pPr marL="361971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2467" indent="0">
              <a:buNone/>
              <a:defRPr sz="1400"/>
            </a:lvl2pPr>
            <a:lvl3pPr marL="904928" indent="0">
              <a:buNone/>
              <a:defRPr sz="1200"/>
            </a:lvl3pPr>
            <a:lvl4pPr marL="1357392" indent="0">
              <a:buNone/>
              <a:defRPr sz="1000"/>
            </a:lvl4pPr>
            <a:lvl5pPr marL="1809866" indent="0">
              <a:buNone/>
              <a:defRPr sz="1000"/>
            </a:lvl5pPr>
            <a:lvl6pPr marL="2262323" indent="0">
              <a:buNone/>
              <a:defRPr sz="1000"/>
            </a:lvl6pPr>
            <a:lvl7pPr marL="2714784" indent="0">
              <a:buNone/>
              <a:defRPr sz="1000"/>
            </a:lvl7pPr>
            <a:lvl8pPr marL="3167256" indent="0">
              <a:buNone/>
              <a:defRPr sz="1000"/>
            </a:lvl8pPr>
            <a:lvl9pPr marL="361971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8264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6091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4890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61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57" tIns="33057" rIns="33057" bIns="33057" anchor="ctr"/>
          <a:lstStyle/>
          <a:p>
            <a:pPr defTabSz="658133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79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118" tIns="33058" rIns="66118" bIns="3305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79632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1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3917977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88" y="33179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509" tIns="46763" rIns="93509" bIns="46763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19734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1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226958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026" indent="0" algn="ctr">
              <a:buNone/>
              <a:defRPr sz="2000"/>
            </a:lvl2pPr>
            <a:lvl3pPr marL="906045" indent="0" algn="ctr">
              <a:buNone/>
              <a:defRPr sz="1800"/>
            </a:lvl3pPr>
            <a:lvl4pPr marL="1359070" indent="0" algn="ctr">
              <a:buNone/>
              <a:defRPr sz="1600"/>
            </a:lvl4pPr>
            <a:lvl5pPr marL="1812102" indent="0" algn="ctr">
              <a:buNone/>
              <a:defRPr sz="1600"/>
            </a:lvl5pPr>
            <a:lvl6pPr marL="2265118" indent="0" algn="ctr">
              <a:buNone/>
              <a:defRPr sz="1600"/>
            </a:lvl6pPr>
            <a:lvl7pPr marL="2718140" indent="0" algn="ctr">
              <a:buNone/>
              <a:defRPr sz="1600"/>
            </a:lvl7pPr>
            <a:lvl8pPr marL="3171170" indent="0" algn="ctr">
              <a:buNone/>
              <a:defRPr sz="1600"/>
            </a:lvl8pPr>
            <a:lvl9pPr marL="3624192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44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872" indent="0">
              <a:buNone/>
              <a:defRPr sz="1400"/>
            </a:lvl2pPr>
            <a:lvl3pPr marL="901740" indent="0">
              <a:buNone/>
              <a:defRPr sz="1200"/>
            </a:lvl3pPr>
            <a:lvl4pPr marL="1352607" indent="0">
              <a:buNone/>
              <a:defRPr sz="1000"/>
            </a:lvl4pPr>
            <a:lvl5pPr marL="1803486" indent="0">
              <a:buNone/>
              <a:defRPr sz="1000"/>
            </a:lvl5pPr>
            <a:lvl6pPr marL="2254355" indent="0">
              <a:buNone/>
              <a:defRPr sz="1000"/>
            </a:lvl6pPr>
            <a:lvl7pPr marL="2705220" indent="0">
              <a:buNone/>
              <a:defRPr sz="1000"/>
            </a:lvl7pPr>
            <a:lvl8pPr marL="3156097" indent="0">
              <a:buNone/>
              <a:defRPr sz="1000"/>
            </a:lvl8pPr>
            <a:lvl9pPr marL="36069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6742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94797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30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6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90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21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51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181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11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4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356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739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7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26" indent="0">
              <a:buNone/>
              <a:defRPr sz="2000" b="1"/>
            </a:lvl2pPr>
            <a:lvl3pPr marL="906045" indent="0">
              <a:buNone/>
              <a:defRPr sz="1800" b="1"/>
            </a:lvl3pPr>
            <a:lvl4pPr marL="1359070" indent="0">
              <a:buNone/>
              <a:defRPr sz="1600" b="1"/>
            </a:lvl4pPr>
            <a:lvl5pPr marL="1812102" indent="0">
              <a:buNone/>
              <a:defRPr sz="1600" b="1"/>
            </a:lvl5pPr>
            <a:lvl6pPr marL="2265118" indent="0">
              <a:buNone/>
              <a:defRPr sz="1600" b="1"/>
            </a:lvl6pPr>
            <a:lvl7pPr marL="2718140" indent="0">
              <a:buNone/>
              <a:defRPr sz="1600" b="1"/>
            </a:lvl7pPr>
            <a:lvl8pPr marL="3171170" indent="0">
              <a:buNone/>
              <a:defRPr sz="1600" b="1"/>
            </a:lvl8pPr>
            <a:lvl9pPr marL="36241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026" indent="0">
              <a:buNone/>
              <a:defRPr sz="2000" b="1"/>
            </a:lvl2pPr>
            <a:lvl3pPr marL="906045" indent="0">
              <a:buNone/>
              <a:defRPr sz="1800" b="1"/>
            </a:lvl3pPr>
            <a:lvl4pPr marL="1359070" indent="0">
              <a:buNone/>
              <a:defRPr sz="1600" b="1"/>
            </a:lvl4pPr>
            <a:lvl5pPr marL="1812102" indent="0">
              <a:buNone/>
              <a:defRPr sz="1600" b="1"/>
            </a:lvl5pPr>
            <a:lvl6pPr marL="2265118" indent="0">
              <a:buNone/>
              <a:defRPr sz="1600" b="1"/>
            </a:lvl6pPr>
            <a:lvl7pPr marL="2718140" indent="0">
              <a:buNone/>
              <a:defRPr sz="1600" b="1"/>
            </a:lvl7pPr>
            <a:lvl8pPr marL="3171170" indent="0">
              <a:buNone/>
              <a:defRPr sz="1600" b="1"/>
            </a:lvl8pPr>
            <a:lvl9pPr marL="362419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18759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50152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914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26" indent="0">
              <a:buNone/>
              <a:defRPr sz="1400"/>
            </a:lvl2pPr>
            <a:lvl3pPr marL="906045" indent="0">
              <a:buNone/>
              <a:defRPr sz="1200"/>
            </a:lvl3pPr>
            <a:lvl4pPr marL="1359070" indent="0">
              <a:buNone/>
              <a:defRPr sz="1000"/>
            </a:lvl4pPr>
            <a:lvl5pPr marL="1812102" indent="0">
              <a:buNone/>
              <a:defRPr sz="1000"/>
            </a:lvl5pPr>
            <a:lvl6pPr marL="2265118" indent="0">
              <a:buNone/>
              <a:defRPr sz="1000"/>
            </a:lvl6pPr>
            <a:lvl7pPr marL="2718140" indent="0">
              <a:buNone/>
              <a:defRPr sz="1000"/>
            </a:lvl7pPr>
            <a:lvl8pPr marL="3171170" indent="0">
              <a:buNone/>
              <a:defRPr sz="1000"/>
            </a:lvl8pPr>
            <a:lvl9pPr marL="36241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7941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3026" indent="0">
              <a:buNone/>
              <a:defRPr sz="2800"/>
            </a:lvl2pPr>
            <a:lvl3pPr marL="906045" indent="0">
              <a:buNone/>
              <a:defRPr sz="2400"/>
            </a:lvl3pPr>
            <a:lvl4pPr marL="1359070" indent="0">
              <a:buNone/>
              <a:defRPr sz="2000"/>
            </a:lvl4pPr>
            <a:lvl5pPr marL="1812102" indent="0">
              <a:buNone/>
              <a:defRPr sz="2000"/>
            </a:lvl5pPr>
            <a:lvl6pPr marL="2265118" indent="0">
              <a:buNone/>
              <a:defRPr sz="2000"/>
            </a:lvl6pPr>
            <a:lvl7pPr marL="2718140" indent="0">
              <a:buNone/>
              <a:defRPr sz="2000"/>
            </a:lvl7pPr>
            <a:lvl8pPr marL="3171170" indent="0">
              <a:buNone/>
              <a:defRPr sz="2000"/>
            </a:lvl8pPr>
            <a:lvl9pPr marL="362419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026" indent="0">
              <a:buNone/>
              <a:defRPr sz="1400"/>
            </a:lvl2pPr>
            <a:lvl3pPr marL="906045" indent="0">
              <a:buNone/>
              <a:defRPr sz="1200"/>
            </a:lvl3pPr>
            <a:lvl4pPr marL="1359070" indent="0">
              <a:buNone/>
              <a:defRPr sz="1000"/>
            </a:lvl4pPr>
            <a:lvl5pPr marL="1812102" indent="0">
              <a:buNone/>
              <a:defRPr sz="1000"/>
            </a:lvl5pPr>
            <a:lvl6pPr marL="2265118" indent="0">
              <a:buNone/>
              <a:defRPr sz="1000"/>
            </a:lvl6pPr>
            <a:lvl7pPr marL="2718140" indent="0">
              <a:buNone/>
              <a:defRPr sz="1000"/>
            </a:lvl7pPr>
            <a:lvl8pPr marL="3171170" indent="0">
              <a:buNone/>
              <a:defRPr sz="1000"/>
            </a:lvl8pPr>
            <a:lvl9pPr marL="362419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42076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0318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09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0872" indent="0">
              <a:buNone/>
              <a:defRPr sz="2800"/>
            </a:lvl2pPr>
            <a:lvl3pPr marL="901740" indent="0">
              <a:buNone/>
              <a:defRPr sz="2400"/>
            </a:lvl3pPr>
            <a:lvl4pPr marL="1352607" indent="0">
              <a:buNone/>
              <a:defRPr sz="2000"/>
            </a:lvl4pPr>
            <a:lvl5pPr marL="1803486" indent="0">
              <a:buNone/>
              <a:defRPr sz="2000"/>
            </a:lvl5pPr>
            <a:lvl6pPr marL="2254355" indent="0">
              <a:buNone/>
              <a:defRPr sz="2000"/>
            </a:lvl6pPr>
            <a:lvl7pPr marL="2705220" indent="0">
              <a:buNone/>
              <a:defRPr sz="2000"/>
            </a:lvl7pPr>
            <a:lvl8pPr marL="3156097" indent="0">
              <a:buNone/>
              <a:defRPr sz="2000"/>
            </a:lvl8pPr>
            <a:lvl9pPr marL="3606966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872" indent="0">
              <a:buNone/>
              <a:defRPr sz="1400"/>
            </a:lvl2pPr>
            <a:lvl3pPr marL="901740" indent="0">
              <a:buNone/>
              <a:defRPr sz="1200"/>
            </a:lvl3pPr>
            <a:lvl4pPr marL="1352607" indent="0">
              <a:buNone/>
              <a:defRPr sz="1000"/>
            </a:lvl4pPr>
            <a:lvl5pPr marL="1803486" indent="0">
              <a:buNone/>
              <a:defRPr sz="1000"/>
            </a:lvl5pPr>
            <a:lvl6pPr marL="2254355" indent="0">
              <a:buNone/>
              <a:defRPr sz="1000"/>
            </a:lvl6pPr>
            <a:lvl7pPr marL="2705220" indent="0">
              <a:buNone/>
              <a:defRPr sz="1000"/>
            </a:lvl7pPr>
            <a:lvl8pPr marL="3156097" indent="0">
              <a:buNone/>
              <a:defRPr sz="1000"/>
            </a:lvl8pPr>
            <a:lvl9pPr marL="360696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68445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53"/>
          <p:cNvSpPr/>
          <p:nvPr userDrawn="1"/>
        </p:nvSpPr>
        <p:spPr>
          <a:xfrm>
            <a:off x="54" y="7"/>
            <a:ext cx="9137213" cy="980537"/>
          </a:xfrm>
          <a:prstGeom prst="rect">
            <a:avLst/>
          </a:prstGeom>
          <a:solidFill>
            <a:srgbClr val="1682C6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3099" tIns="33099" rIns="33099" bIns="33099" anchor="ctr"/>
          <a:lstStyle/>
          <a:p>
            <a:pPr defTabSz="658945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100">
              <a:solidFill>
                <a:srgbClr val="FFFFFF"/>
              </a:solidFill>
              <a:sym typeface="Calibri"/>
            </a:endParaRPr>
          </a:p>
        </p:txBody>
      </p:sp>
      <p:sp>
        <p:nvSpPr>
          <p:cNvPr id="4" name="Shape 455"/>
          <p:cNvSpPr txBox="1">
            <a:spLocks/>
          </p:cNvSpPr>
          <p:nvPr userDrawn="1"/>
        </p:nvSpPr>
        <p:spPr bwMode="auto">
          <a:xfrm>
            <a:off x="168329" y="33172"/>
            <a:ext cx="8807344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66200" tIns="33100" rIns="66200" bIns="3310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5803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pic>
        <p:nvPicPr>
          <p:cNvPr id="5" name="image1.png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" y="6302668"/>
            <a:ext cx="9143999" cy="4571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2719787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5"/>
          <p:cNvSpPr txBox="1">
            <a:spLocks/>
          </p:cNvSpPr>
          <p:nvPr userDrawn="1"/>
        </p:nvSpPr>
        <p:spPr bwMode="auto">
          <a:xfrm>
            <a:off x="168381" y="33172"/>
            <a:ext cx="8807345" cy="914303"/>
          </a:xfrm>
          <a:prstGeom prst="rect">
            <a:avLst/>
          </a:prstGeom>
          <a:noFill/>
          <a:ln>
            <a:noFill/>
          </a:ln>
          <a:extLst/>
        </p:spPr>
        <p:txBody>
          <a:bodyPr lIns="93625" tIns="46820" rIns="93625" bIns="4682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842963" indent="-323850" eaLnBrk="0" hangingPunct="0">
              <a:spcBef>
                <a:spcPct val="20000"/>
              </a:spcBef>
              <a:buFont typeface="Arial" pitchFamily="34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296988" indent="-258763" eaLnBrk="0" hangingPunct="0">
              <a:spcBef>
                <a:spcPct val="20000"/>
              </a:spcBef>
              <a:buFont typeface="Arial" pitchFamily="34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3pPr>
            <a:lvl4pPr marL="1816100" indent="-258763" eaLnBrk="0" hangingPunct="0">
              <a:spcBef>
                <a:spcPct val="20000"/>
              </a:spcBef>
              <a:buFont typeface="Arial" pitchFamily="34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258763" eaLnBrk="0" hangingPunct="0">
              <a:spcBef>
                <a:spcPct val="20000"/>
              </a:spcBef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2587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820748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600" dirty="0" smtClean="0">
              <a:solidFill>
                <a:srgbClr val="FFFFFF"/>
              </a:solidFill>
              <a:latin typeface="Impact" pitchFamily="34" charset="0"/>
              <a:ea typeface="Helvetica Neue Black Condensed"/>
              <a:cs typeface="Helvetica Neue Black Condensed"/>
              <a:sym typeface="Helvetica Neue Black Condensed"/>
            </a:endParaRP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54" y="0"/>
            <a:ext cx="9158933" cy="6858000"/>
            <a:chOff x="1" y="0"/>
            <a:chExt cx="10710863" cy="7561263"/>
          </a:xfrm>
        </p:grpSpPr>
        <p:pic>
          <p:nvPicPr>
            <p:cNvPr id="3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710863" cy="756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 userDrawn="1"/>
          </p:nvSpPr>
          <p:spPr>
            <a:xfrm>
              <a:off x="772568" y="6732959"/>
              <a:ext cx="1189756" cy="384721"/>
            </a:xfrm>
            <a:prstGeom prst="rect">
              <a:avLst/>
            </a:prstGeom>
            <a:solidFill>
              <a:srgbClr val="A4DAF2"/>
            </a:solidFill>
          </p:spPr>
          <p:txBody>
            <a:bodyPr wrap="square" lIns="0" tIns="0" rIns="0" bIns="0" rtlCol="0">
              <a:spAutoFit/>
            </a:bodyPr>
            <a:lstStyle>
              <a:defPPr>
                <a:defRPr lang="ru-RU"/>
              </a:defPPr>
              <a:lvl1pPr marL="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0792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158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2376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317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3960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4755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4554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66337" algn="l" defTabSz="1041585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200" b="1" dirty="0" smtClean="0">
                  <a:solidFill>
                    <a:srgbClr val="5B9BD5">
                      <a:lumMod val="75000"/>
                    </a:srgbClr>
                  </a:solidFill>
                </a:rPr>
                <a:t>2017</a:t>
              </a:r>
              <a:endParaRPr lang="ru-RU" sz="2200" b="1" dirty="0">
                <a:solidFill>
                  <a:srgbClr val="5B9BD5">
                    <a:lumMod val="75000"/>
                  </a:srgbClr>
                </a:solidFill>
                <a:latin typeface="Textbook New Bol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404198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3666" indent="0" algn="ctr">
              <a:buNone/>
              <a:defRPr sz="2000"/>
            </a:lvl2pPr>
            <a:lvl3pPr marL="907325" indent="0" algn="ctr">
              <a:buNone/>
              <a:defRPr sz="1800"/>
            </a:lvl3pPr>
            <a:lvl4pPr marL="1360991" indent="0" algn="ctr">
              <a:buNone/>
              <a:defRPr sz="1600"/>
            </a:lvl4pPr>
            <a:lvl5pPr marL="1814660" indent="0" algn="ctr">
              <a:buNone/>
              <a:defRPr sz="1600"/>
            </a:lvl5pPr>
            <a:lvl6pPr marL="2268318" indent="0" algn="ctr">
              <a:buNone/>
              <a:defRPr sz="1600"/>
            </a:lvl6pPr>
            <a:lvl7pPr marL="2721980" indent="0" algn="ctr">
              <a:buNone/>
              <a:defRPr sz="1600"/>
            </a:lvl7pPr>
            <a:lvl8pPr marL="3175650" indent="0" algn="ctr">
              <a:buNone/>
              <a:defRPr sz="1600"/>
            </a:lvl8pPr>
            <a:lvl9pPr marL="36293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1102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2866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8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3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73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0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46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68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1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75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29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1501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83946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70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66" indent="0">
              <a:buNone/>
              <a:defRPr sz="2000" b="1"/>
            </a:lvl2pPr>
            <a:lvl3pPr marL="907325" indent="0">
              <a:buNone/>
              <a:defRPr sz="1800" b="1"/>
            </a:lvl3pPr>
            <a:lvl4pPr marL="1360991" indent="0">
              <a:buNone/>
              <a:defRPr sz="1600" b="1"/>
            </a:lvl4pPr>
            <a:lvl5pPr marL="1814660" indent="0">
              <a:buNone/>
              <a:defRPr sz="1600" b="1"/>
            </a:lvl5pPr>
            <a:lvl6pPr marL="2268318" indent="0">
              <a:buNone/>
              <a:defRPr sz="1600" b="1"/>
            </a:lvl6pPr>
            <a:lvl7pPr marL="2721980" indent="0">
              <a:buNone/>
              <a:defRPr sz="1600" b="1"/>
            </a:lvl7pPr>
            <a:lvl8pPr marL="3175650" indent="0">
              <a:buNone/>
              <a:defRPr sz="1600" b="1"/>
            </a:lvl8pPr>
            <a:lvl9pPr marL="36293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666" indent="0">
              <a:buNone/>
              <a:defRPr sz="2000" b="1"/>
            </a:lvl2pPr>
            <a:lvl3pPr marL="907325" indent="0">
              <a:buNone/>
              <a:defRPr sz="1800" b="1"/>
            </a:lvl3pPr>
            <a:lvl4pPr marL="1360991" indent="0">
              <a:buNone/>
              <a:defRPr sz="1600" b="1"/>
            </a:lvl4pPr>
            <a:lvl5pPr marL="1814660" indent="0">
              <a:buNone/>
              <a:defRPr sz="1600" b="1"/>
            </a:lvl5pPr>
            <a:lvl6pPr marL="2268318" indent="0">
              <a:buNone/>
              <a:defRPr sz="1600" b="1"/>
            </a:lvl6pPr>
            <a:lvl7pPr marL="2721980" indent="0">
              <a:buNone/>
              <a:defRPr sz="1600" b="1"/>
            </a:lvl7pPr>
            <a:lvl8pPr marL="3175650" indent="0">
              <a:buNone/>
              <a:defRPr sz="1600" b="1"/>
            </a:lvl8pPr>
            <a:lvl9pPr marL="36293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030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02317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0330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3666" indent="0">
              <a:buNone/>
              <a:defRPr sz="1400"/>
            </a:lvl2pPr>
            <a:lvl3pPr marL="907325" indent="0">
              <a:buNone/>
              <a:defRPr sz="1200"/>
            </a:lvl3pPr>
            <a:lvl4pPr marL="1360991" indent="0">
              <a:buNone/>
              <a:defRPr sz="1000"/>
            </a:lvl4pPr>
            <a:lvl5pPr marL="1814660" indent="0">
              <a:buNone/>
              <a:defRPr sz="1000"/>
            </a:lvl5pPr>
            <a:lvl6pPr marL="2268318" indent="0">
              <a:buNone/>
              <a:defRPr sz="1000"/>
            </a:lvl6pPr>
            <a:lvl7pPr marL="2721980" indent="0">
              <a:buNone/>
              <a:defRPr sz="1000"/>
            </a:lvl7pPr>
            <a:lvl8pPr marL="3175650" indent="0">
              <a:buNone/>
              <a:defRPr sz="1000"/>
            </a:lvl8pPr>
            <a:lvl9pPr marL="36293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6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204"/>
            <a:ext cx="7886700" cy="1325563"/>
          </a:xfrm>
          <a:prstGeom prst="rect">
            <a:avLst/>
          </a:prstGeom>
        </p:spPr>
        <p:txBody>
          <a:bodyPr vert="horz" lIns="90193" tIns="45096" rIns="90193" bIns="450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193" tIns="45096" rIns="90193" bIns="450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0193" tIns="45096" rIns="90193" bIns="450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8880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8880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9"/>
            <a:ext cx="3086100" cy="365125"/>
          </a:xfrm>
          <a:prstGeom prst="rect">
            <a:avLst/>
          </a:prstGeom>
        </p:spPr>
        <p:txBody>
          <a:bodyPr vert="horz" lIns="90193" tIns="45096" rIns="90193" bIns="450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88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9"/>
            <a:ext cx="2057400" cy="365125"/>
          </a:xfrm>
          <a:prstGeom prst="rect">
            <a:avLst/>
          </a:prstGeom>
        </p:spPr>
        <p:txBody>
          <a:bodyPr vert="horz" lIns="90193" tIns="45096" rIns="90193" bIns="450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8880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88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293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0189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74" indent="-225474" algn="l" defTabSz="90189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414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382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329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272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0224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177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124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3077" indent="-225474" algn="l" defTabSz="90189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952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899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846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805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4753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5697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6654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7602" algn="l" defTabSz="9018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51"/>
            <a:ext cx="7886700" cy="1325563"/>
          </a:xfrm>
          <a:prstGeom prst="rect">
            <a:avLst/>
          </a:prstGeom>
        </p:spPr>
        <p:txBody>
          <a:bodyPr vert="horz" lIns="91040" tIns="45520" rIns="91040" bIns="455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040" tIns="45520" rIns="91040" bIns="455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6"/>
            <a:ext cx="2057400" cy="365125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325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7325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76"/>
            <a:ext cx="3086100" cy="365125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325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76"/>
            <a:ext cx="2057400" cy="365125"/>
          </a:xfrm>
          <a:prstGeom prst="rect">
            <a:avLst/>
          </a:prstGeom>
        </p:spPr>
        <p:txBody>
          <a:bodyPr vert="horz" lIns="91040" tIns="45520" rIns="91040" bIns="455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7325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7325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60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0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594" indent="-227594" algn="l" defTabSz="9103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2779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968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157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345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531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719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05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095" indent="-227594" algn="l" defTabSz="910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88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7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6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51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36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22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13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498" algn="l" defTabSz="910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9"/>
            <a:ext cx="7886700" cy="1325563"/>
          </a:xfrm>
          <a:prstGeom prst="rect">
            <a:avLst/>
          </a:prstGeom>
        </p:spPr>
        <p:txBody>
          <a:bodyPr vert="horz" lIns="91232" tIns="45616" rIns="91232" bIns="4561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232" tIns="45616" rIns="91232" bIns="4561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249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64"/>
            <a:ext cx="30861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64"/>
            <a:ext cx="2057400" cy="365125"/>
          </a:xfrm>
          <a:prstGeom prst="rect">
            <a:avLst/>
          </a:prstGeom>
        </p:spPr>
        <p:txBody>
          <a:bodyPr vert="horz" lIns="91232" tIns="45616" rIns="91232" bIns="456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249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924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417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defTabSz="9123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76" indent="-228076" algn="l" defTabSz="9123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27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381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534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88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838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4990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144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296" indent="-228076" algn="l" defTabSz="9123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53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05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58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611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61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916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67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217" algn="l" defTabSz="912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78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178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7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178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117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8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l" defTabSz="91423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3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9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8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7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6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defTabSz="89888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 defTabSz="898880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8880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 defTabSz="898880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888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202"/>
            <a:ext cx="7886700" cy="1325563"/>
          </a:xfrm>
          <a:prstGeom prst="rect">
            <a:avLst/>
          </a:prstGeom>
        </p:spPr>
        <p:txBody>
          <a:bodyPr vert="horz" lIns="90224" tIns="45112" rIns="90224" bIns="451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224" tIns="45112" rIns="90224" bIns="451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7"/>
            <a:ext cx="2057400" cy="365125"/>
          </a:xfrm>
          <a:prstGeom prst="rect">
            <a:avLst/>
          </a:prstGeom>
        </p:spPr>
        <p:txBody>
          <a:bodyPr vert="horz" lIns="90224" tIns="45112" rIns="90224" bIns="451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197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197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7"/>
            <a:ext cx="3086100" cy="365125"/>
          </a:xfrm>
          <a:prstGeom prst="rect">
            <a:avLst/>
          </a:prstGeom>
        </p:spPr>
        <p:txBody>
          <a:bodyPr vert="horz" lIns="90224" tIns="45112" rIns="90224" bIns="451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19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7"/>
            <a:ext cx="2057400" cy="365125"/>
          </a:xfrm>
          <a:prstGeom prst="rect">
            <a:avLst/>
          </a:prstGeom>
        </p:spPr>
        <p:txBody>
          <a:bodyPr vert="horz" lIns="90224" tIns="45112" rIns="90224" bIns="451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197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19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5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0221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54" indent="-225554" algn="l" defTabSz="902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53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80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887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989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100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13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318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431" indent="-225554" algn="l" defTabSz="902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12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17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24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43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549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652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768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876" algn="l" defTabSz="902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99"/>
            <a:ext cx="7886700" cy="1325563"/>
          </a:xfrm>
          <a:prstGeom prst="rect">
            <a:avLst/>
          </a:prstGeom>
        </p:spPr>
        <p:txBody>
          <a:bodyPr vert="horz" lIns="90272" tIns="45136" rIns="90272" bIns="4513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272" tIns="45136" rIns="90272" bIns="451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4"/>
            <a:ext cx="2057400" cy="365125"/>
          </a:xfrm>
          <a:prstGeom prst="rect">
            <a:avLst/>
          </a:prstGeom>
        </p:spPr>
        <p:txBody>
          <a:bodyPr vert="horz" lIns="90272" tIns="45136" rIns="90272" bIns="4513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73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673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4"/>
            <a:ext cx="3086100" cy="365125"/>
          </a:xfrm>
          <a:prstGeom prst="rect">
            <a:avLst/>
          </a:prstGeom>
        </p:spPr>
        <p:txBody>
          <a:bodyPr vert="horz" lIns="90272" tIns="45136" rIns="90272" bIns="4513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4"/>
            <a:ext cx="2057400" cy="365125"/>
          </a:xfrm>
          <a:prstGeom prst="rect">
            <a:avLst/>
          </a:prstGeom>
        </p:spPr>
        <p:txBody>
          <a:bodyPr vert="horz" lIns="90272" tIns="45136" rIns="90272" bIns="4513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99673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996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996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026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673" indent="-225673" algn="l" defTabSz="9026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7011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377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9722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063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414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767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109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461" indent="-225673" algn="l" defTabSz="9026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350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695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041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398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743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085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441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787" algn="l" defTabSz="9026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95"/>
            <a:ext cx="7886700" cy="1325563"/>
          </a:xfrm>
          <a:prstGeom prst="rect">
            <a:avLst/>
          </a:prstGeom>
        </p:spPr>
        <p:txBody>
          <a:bodyPr vert="horz" lIns="90336" tIns="45168" rIns="90336" bIns="4516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336" tIns="45168" rIns="90336" bIns="4516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0"/>
            <a:ext cx="2057400" cy="365125"/>
          </a:xfrm>
          <a:prstGeom prst="rect">
            <a:avLst/>
          </a:prstGeom>
        </p:spPr>
        <p:txBody>
          <a:bodyPr vert="horz" lIns="90336" tIns="45168" rIns="90336" bIns="451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0309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0309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20"/>
            <a:ext cx="3086100" cy="365125"/>
          </a:xfrm>
          <a:prstGeom prst="rect">
            <a:avLst/>
          </a:prstGeom>
        </p:spPr>
        <p:txBody>
          <a:bodyPr vert="horz" lIns="90336" tIns="45168" rIns="90336" bIns="451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03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20"/>
            <a:ext cx="2057400" cy="365125"/>
          </a:xfrm>
          <a:prstGeom prst="rect">
            <a:avLst/>
          </a:prstGeom>
        </p:spPr>
        <p:txBody>
          <a:bodyPr vert="horz" lIns="90336" tIns="45168" rIns="90336" bIns="451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0309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03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38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03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832" indent="-225832" algn="l" defTabSz="903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7490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9173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837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497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167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839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498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39169" indent="-225832" algn="l" defTabSz="903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68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32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997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674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35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9998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671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337" algn="l" defTabSz="903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90"/>
            <a:ext cx="7886700" cy="1325563"/>
          </a:xfrm>
          <a:prstGeom prst="rect">
            <a:avLst/>
          </a:prstGeom>
        </p:spPr>
        <p:txBody>
          <a:bodyPr vert="horz" lIns="90416" tIns="45208" rIns="90416" bIns="452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416" tIns="45208" rIns="90416" bIns="452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15"/>
            <a:ext cx="2057400" cy="365125"/>
          </a:xfrm>
          <a:prstGeom prst="rect">
            <a:avLst/>
          </a:prstGeom>
        </p:spPr>
        <p:txBody>
          <a:bodyPr vert="horz" lIns="90416" tIns="45208" rIns="90416" bIns="452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104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1104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15"/>
            <a:ext cx="3086100" cy="365125"/>
          </a:xfrm>
          <a:prstGeom prst="rect">
            <a:avLst/>
          </a:prstGeom>
        </p:spPr>
        <p:txBody>
          <a:bodyPr vert="horz" lIns="90416" tIns="45208" rIns="90416" bIns="452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10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15"/>
            <a:ext cx="2057400" cy="365125"/>
          </a:xfrm>
          <a:prstGeom prst="rect">
            <a:avLst/>
          </a:prstGeom>
        </p:spPr>
        <p:txBody>
          <a:bodyPr vert="horz" lIns="90416" tIns="45208" rIns="90416" bIns="452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1104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110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70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0412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032" indent="-226032" algn="l" defTabSz="90412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089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168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232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290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359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429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488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558" indent="-226032" algn="l" defTabSz="9041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68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129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194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269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328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390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462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528" algn="l" defTabSz="904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84"/>
            <a:ext cx="7886700" cy="1325563"/>
          </a:xfrm>
          <a:prstGeom prst="rect">
            <a:avLst/>
          </a:prstGeom>
        </p:spPr>
        <p:txBody>
          <a:bodyPr vert="horz" lIns="90512" tIns="45256" rIns="90512" bIns="4525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512" tIns="45256" rIns="90512" bIns="4525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9"/>
            <a:ext cx="2057400" cy="365125"/>
          </a:xfrm>
          <a:prstGeom prst="rect">
            <a:avLst/>
          </a:prstGeom>
        </p:spPr>
        <p:txBody>
          <a:bodyPr vert="horz" lIns="90512" tIns="45256" rIns="90512" bIns="452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09"/>
            <a:ext cx="3086100" cy="365125"/>
          </a:xfrm>
          <a:prstGeom prst="rect">
            <a:avLst/>
          </a:prstGeom>
        </p:spPr>
        <p:txBody>
          <a:bodyPr vert="horz" lIns="90512" tIns="45256" rIns="90512" bIns="452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09"/>
            <a:ext cx="2057400" cy="365125"/>
          </a:xfrm>
          <a:prstGeom prst="rect">
            <a:avLst/>
          </a:prstGeom>
        </p:spPr>
        <p:txBody>
          <a:bodyPr vert="horz" lIns="90512" tIns="45256" rIns="90512" bIns="452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386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0508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272" indent="-226272" algn="l" defTabSz="90508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8808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362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908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445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94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1540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4080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6628" indent="-226272" algn="l" defTabSz="90508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547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087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631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0185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722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5263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7815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0358" algn="l" defTabSz="905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77"/>
            <a:ext cx="7886700" cy="1325563"/>
          </a:xfrm>
          <a:prstGeom prst="rect">
            <a:avLst/>
          </a:prstGeom>
        </p:spPr>
        <p:txBody>
          <a:bodyPr vert="horz" lIns="90624" tIns="45312" rIns="90624" bIns="4531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624" tIns="45312" rIns="90624" bIns="453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02"/>
            <a:ext cx="20574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173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173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402"/>
            <a:ext cx="30861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1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402"/>
            <a:ext cx="2057400" cy="365125"/>
          </a:xfrm>
          <a:prstGeom prst="rect">
            <a:avLst/>
          </a:prstGeom>
        </p:spPr>
        <p:txBody>
          <a:bodyPr vert="horz" lIns="90624" tIns="45312" rIns="90624" bIns="453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173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31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83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0620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552" indent="-226552" algn="l" defTabSz="90620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9648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2760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5866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963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2074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175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276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1383" indent="-226552" algn="l" defTabSz="90620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106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6205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931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2421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5518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862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1730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4831" algn="l" defTabSz="9062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69"/>
            <a:ext cx="7886700" cy="1325563"/>
          </a:xfrm>
          <a:prstGeom prst="rect">
            <a:avLst/>
          </a:prstGeom>
        </p:spPr>
        <p:txBody>
          <a:bodyPr vert="horz" lIns="90752" tIns="45376" rIns="90752" bIns="4537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752" tIns="45376" rIns="90752" bIns="4537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4"/>
            <a:ext cx="2057400" cy="365125"/>
          </a:xfrm>
          <a:prstGeom prst="rect">
            <a:avLst/>
          </a:prstGeom>
        </p:spPr>
        <p:txBody>
          <a:bodyPr vert="horz" lIns="90752" tIns="45376" rIns="90752" bIns="4537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48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448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94"/>
            <a:ext cx="3086100" cy="365125"/>
          </a:xfrm>
          <a:prstGeom prst="rect">
            <a:avLst/>
          </a:prstGeom>
        </p:spPr>
        <p:txBody>
          <a:bodyPr vert="horz" lIns="90752" tIns="45376" rIns="90752" bIns="4537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4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94"/>
            <a:ext cx="2057400" cy="365125"/>
          </a:xfrm>
          <a:prstGeom prst="rect">
            <a:avLst/>
          </a:prstGeom>
        </p:spPr>
        <p:txBody>
          <a:bodyPr vert="horz" lIns="90752" tIns="45376" rIns="90752" bIns="4537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4448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444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137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defTabSz="90748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6872" indent="-226872" algn="l" defTabSz="9074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0608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361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88106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1844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5594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336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3076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825" indent="-226872" algn="l" defTabSz="90748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746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485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1231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98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8718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246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6210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9949" algn="l" defTabSz="9074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61"/>
            <a:ext cx="7886700" cy="1325563"/>
          </a:xfrm>
          <a:prstGeom prst="rect">
            <a:avLst/>
          </a:prstGeom>
        </p:spPr>
        <p:txBody>
          <a:bodyPr vert="horz" lIns="90880" tIns="45440" rIns="90880" bIns="454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0880" tIns="45440" rIns="90880" bIns="454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6"/>
            <a:ext cx="2057400" cy="365125"/>
          </a:xfrm>
          <a:prstGeom prst="rect">
            <a:avLst/>
          </a:prstGeom>
        </p:spPr>
        <p:txBody>
          <a:bodyPr vert="horz" lIns="90880" tIns="45440" rIns="90880" bIns="4544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6"/>
            <a:fld id="{A7F72684-3155-466F-BE0C-7A3BC06A603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726"/>
              <a:t>27.10.2021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3" y="6356386"/>
            <a:ext cx="3086100" cy="365125"/>
          </a:xfrm>
          <a:prstGeom prst="rect">
            <a:avLst/>
          </a:prstGeom>
        </p:spPr>
        <p:txBody>
          <a:bodyPr vert="horz" lIns="90880" tIns="45440" rIns="90880" bIns="454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86"/>
            <a:ext cx="2057400" cy="365125"/>
          </a:xfrm>
          <a:prstGeom prst="rect">
            <a:avLst/>
          </a:prstGeom>
        </p:spPr>
        <p:txBody>
          <a:bodyPr vert="horz" lIns="90880" tIns="45440" rIns="90880" bIns="454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6"/>
            <a:fld id="{74987979-98C6-4814-8DA7-A7A0DD11276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0572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65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0876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192" indent="-227192" algn="l" defTabSz="90876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1573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962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350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29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99118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53502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85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275" indent="-227192" algn="l" defTabSz="90876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387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67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154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542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923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6306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0697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078" algn="l" defTabSz="9087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latin typeface="Arial Black" pitchFamily="34" charset="0"/>
              </a:rPr>
              <a:t>«ФУНКЦИОНАЛЬНАЯ ГРАМОТНОСТЬ МЛАДШИХ ШКОЛЬНИКОВ»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602038"/>
            <a:ext cx="3140968" cy="165576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b="1" i="1" dirty="0" smtClean="0"/>
              <a:t>Подготовила</a:t>
            </a:r>
          </a:p>
          <a:p>
            <a:pPr algn="l"/>
            <a:r>
              <a:rPr lang="ru-RU" b="1" i="1" dirty="0" smtClean="0"/>
              <a:t>Учитель начальных классов</a:t>
            </a:r>
          </a:p>
          <a:p>
            <a:pPr algn="l"/>
            <a:r>
              <a:rPr lang="ru-RU" b="1" i="1" dirty="0" smtClean="0"/>
              <a:t>МБОУ ЛАД №3</a:t>
            </a:r>
          </a:p>
          <a:p>
            <a:pPr algn="l"/>
            <a:r>
              <a:rPr lang="ru-RU" b="1" i="1" dirty="0" smtClean="0"/>
              <a:t>Осипова И.А.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1"/>
          <p:cNvSpPr>
            <a:spLocks noChangeArrowheads="1"/>
          </p:cNvSpPr>
          <p:nvPr/>
        </p:nvSpPr>
        <p:spPr bwMode="auto">
          <a:xfrm>
            <a:off x="611560" y="-76994"/>
            <a:ext cx="853244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Прочитай текст «Дедушка» К.Д. Ушинского. Выполни задания. Отметь утверждения, соответствующие содержанию прочитанного текста.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Определи персонажей басни.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Дедушка, сын, невестка, внук;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старик, невестка, внук;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дедушка, сын, внук.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Выбери верное, на твой взгляд, значение слова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дряхлый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в данном тексте.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Ненужный, использованный;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слабый, немощный от старости;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плохой, скверный.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Восстанови с помощью цифр последовательность описания автором немощи дедушки.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Плохо он видел;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 руки и ноги у него дрожали от старости;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 плохо слышал.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Почему сын и невестка перестали отца с собой за стол сажать?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Они не хотели общаться с отцом;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отец стал неаккуратно есть;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отец стал их обижать.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Какие важные человеческие качества обсуждаются в произведении?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Любовь к детям;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любовь к престарелым родителям;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умение уважать старость.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1"/>
          <p:cNvSpPr>
            <a:spLocks noChangeArrowheads="1"/>
          </p:cNvSpPr>
          <p:nvPr/>
        </p:nvSpPr>
        <p:spPr bwMode="auto">
          <a:xfrm>
            <a:off x="539552" y="1136667"/>
            <a:ext cx="86044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Выбери из пословиц ту, которая больше других помогает понять главную мысль басни.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 Любишь кататься – люби и саночки возить.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 Сделав худо, не жди добра.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 Относись к своим родителям так, как ты хочешь, чтобы к тебе относились твои дети.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Перечитай диалог дитятка с матерью. Подумай, почему отец и мать переглянулись и покраснели?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Почему родители дитятка перестали старика за печь прятать, из деревянной чашки кормить?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 Выпиши мораль басни.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 Определи жизненные правила по отношению к старикам в твоей семье.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«понимание текста»?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-это вычитывание разных видов текстовой информации. 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пониманию текста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один из основных способов развития навыков функциональной грамотности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 предполагает: • развитие внимания к сигналам текста, прежде всего к слову (непонятному, ключевому, образному) и связи слов; • формирование умения активно воспринимать текстовую информацию (видеть непонятное, задавать вопросы, прогнозировать содержание, проверять свои соображения, соотнося их с текстом); • стимулирование читательского воображения для воссоздания авторских образов; • нацеливание на поиск существенного, главного и выражение смысла текста во внешней речи; • побуждение к размышлению над текстовыми смыслами с целью определения собственной позиции.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Умение переводить информацию в другие текстовые формы.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132856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(Создать сплошной текст на основе не сплошного текста) </a:t>
            </a: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Математика 2 класс Задача: У мамы было 500 рублей. Она купила в магазине кефир за 25 рублей, сметану за 55 рублей, творог за 20 рублей. Сколько денег осталось у мамы? Задание: Кассовый чек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Работа с разными типами текстов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06084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сделать работу над пониманием текста интересной для учащихся, необходимо использовать тексты необычные, вызывающие интерес, помогающие разобраться в каких-либо вопросах, связанных с обыденной жизнью. Как правило, учебные тексты часто детям непонятны, неинтересны, они большие по объему, в них мало информации, актуальной для современного школьника. Разнообразить работу на уроках можно с помощью «необычных» текстов.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FF00"/>
                </a:solidFill>
              </a:rPr>
              <a:t>Умение использовать полученную информацию для решения учебной 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420888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*формулирование системы вопросов (заданий) на основе содержания прочитанного не сплошного текста; *использование полученной информации в новой ситуации; *сопоставление новой и ранее полученной информации; *выполнение мини-проекта (проекта) на определённую тему с использованием в том числе информации, извлечённой из не сплошных текстов. Окружающий мир: Мини-проект «Из чего состоит наша пища?»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FFFF00"/>
                </a:solidFill>
              </a:rPr>
              <a:t>Умение использовать полученную информацию для решения учебной 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41333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1.Изучите листовку. 2.Выпишите плюсы и минусы употребления напитка. 3.Сформулируйте вывод. 1.Изучите состав напитка «Кока-кола». 2.Выпишите слова: диоксид углерода, ортофосфорная кислота. 3.Найдите в Интернете информацию о данных веществах.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Задание : Составление предложения по данному концу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82883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... ... ... … и пошел снег.</a:t>
            </a:r>
          </a:p>
          <a:p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... ... ... … расцвели подснежники.</a:t>
            </a:r>
          </a:p>
          <a:p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... ... ... … сияет на солнце. </a:t>
            </a:r>
          </a:p>
          <a:p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... ... ... … на каникулы в деревню.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Задание: Составление предложений по данному началу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5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 моим окном растет … </a:t>
            </a: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Весной к нам … </a:t>
            </a:r>
          </a:p>
          <a:p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Летом я каждый день …</a:t>
            </a:r>
            <a:endParaRPr lang="ru-RU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ctr">
              <a:defRPr/>
            </a:pPr>
            <a:r>
              <a:rPr lang="ru-RU" sz="8000" b="1" dirty="0" smtClean="0">
                <a:solidFill>
                  <a:srgbClr val="FFFF00"/>
                </a:solidFill>
              </a:rPr>
              <a:t>Чтение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–</a:t>
            </a:r>
            <a:r>
              <a:rPr lang="ru-RU" dirty="0" smtClean="0"/>
              <a:t> </a:t>
            </a:r>
          </a:p>
          <a:p>
            <a:pPr marL="365760" indent="-256032" algn="ctr">
              <a:defRPr/>
            </a:pPr>
            <a:r>
              <a:rPr lang="ru-RU" sz="3200" dirty="0" smtClean="0"/>
              <a:t>это основной источник  социального опыта  прошлого и  настоящего, </a:t>
            </a:r>
          </a:p>
          <a:p>
            <a:pPr marL="365760" indent="-256032" algn="ctr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важнейший</a:t>
            </a:r>
            <a:r>
              <a:rPr lang="ru-RU" sz="3200" dirty="0" smtClean="0">
                <a:solidFill>
                  <a:srgbClr val="FFFF00"/>
                </a:solidFill>
              </a:rPr>
              <a:t>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способ освоения  базовой социально значимой   информации.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rgbClr val="FFFF00"/>
                </a:solidFill>
                <a:latin typeface="Impact" pitchFamily="34" charset="0"/>
              </a:rPr>
              <a:t>Функциональная грамотность</a:t>
            </a:r>
            <a:r>
              <a:rPr lang="ru-RU" altLang="ru-RU" dirty="0" smtClean="0">
                <a:solidFill>
                  <a:prstClr val="white"/>
                </a:solidFill>
                <a:latin typeface="Impact" pitchFamily="34" charset="0"/>
              </a:rPr>
              <a:t/>
            </a:r>
            <a:br>
              <a:rPr lang="ru-RU" altLang="ru-RU" dirty="0" smtClean="0">
                <a:solidFill>
                  <a:prstClr val="white"/>
                </a:solidFill>
                <a:latin typeface="Impact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prstClr val="white"/>
                </a:solidFill>
                <a:latin typeface="Impact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9629" y="3244334"/>
            <a:ext cx="224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98721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prstClr val="white"/>
                </a:solidFill>
                <a:latin typeface="Impact" pitchFamily="34" charset="0"/>
              </a:rPr>
              <a:t> </a:t>
            </a:r>
            <a:endParaRPr lang="ru-RU" altLang="ru-RU" dirty="0">
              <a:solidFill>
                <a:prstClr val="white"/>
              </a:solidFill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24744"/>
            <a:ext cx="8604448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8721"/>
            <a:r>
              <a:rPr lang="ru-RU" alt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</a:t>
            </a:r>
            <a:r>
              <a:rPr lang="ru-RU" alt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уровень грамотности человека, который делает возможным полноценную деятельность индивида в социальном окружении.  (Термин введен в обиход в 1957 г. Юнеско).</a:t>
            </a:r>
          </a:p>
          <a:p>
            <a:pPr defTabSz="898721"/>
            <a:endParaRPr lang="ru-RU" altLang="ru-RU" sz="105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25530"/>
            <a:r>
              <a:rPr lang="ru-RU" alt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документах понятие «функциональная грамотность» впервые появилось в  ФГОС среднего (полного) общего образования (утвержден приказом Мин.обр. науки России от 17 апреля 2012 г. № 413).</a:t>
            </a:r>
          </a:p>
          <a:p>
            <a:pPr defTabSz="1025530"/>
            <a:endParaRPr lang="ru-RU" altLang="ru-RU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25530"/>
            <a:r>
              <a:rPr lang="ru-RU" alt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 грамотный человек – это человек, способный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отношений. </a:t>
            </a:r>
            <a:r>
              <a:rPr lang="ru-RU" altLang="ru-RU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А.А. Леонтьев</a:t>
            </a:r>
          </a:p>
          <a:p>
            <a:pPr algn="just" defTabSz="1025530">
              <a:defRPr/>
            </a:pP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связана с готовностью: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добывать знания; применять знания и умения; оценивать знания и умения; осуществлять саморазвитие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Спасибо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за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внимание! 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507288" cy="2736304"/>
          </a:xfrm>
        </p:spPr>
        <p:txBody>
          <a:bodyPr>
            <a:normAutofit/>
          </a:bodyPr>
          <a:lstStyle/>
          <a:p>
            <a:r>
              <a:rPr lang="ru-RU" altLang="ru-RU" sz="4800" dirty="0" smtClean="0">
                <a:solidFill>
                  <a:srgbClr val="FFFF00"/>
                </a:solidFill>
                <a:latin typeface="Impact" pitchFamily="34" charset="0"/>
              </a:rPr>
              <a:t>Функциональная грамотность </a:t>
            </a:r>
            <a:br>
              <a:rPr lang="ru-RU" altLang="ru-RU" sz="4800" dirty="0" smtClean="0">
                <a:solidFill>
                  <a:srgbClr val="FFFF00"/>
                </a:solidFill>
                <a:latin typeface="Impact" pitchFamily="34" charset="0"/>
              </a:rPr>
            </a:br>
            <a:r>
              <a:rPr lang="ru-RU" altLang="ru-RU" sz="4800" dirty="0" smtClean="0">
                <a:solidFill>
                  <a:srgbClr val="FFFF00"/>
                </a:solidFill>
                <a:latin typeface="Impact" pitchFamily="34" charset="0"/>
              </a:rPr>
              <a:t>младшего школьника </a:t>
            </a:r>
            <a:r>
              <a:rPr lang="ru-RU" altLang="ru-RU" sz="4800" dirty="0" smtClean="0">
                <a:solidFill>
                  <a:prstClr val="white"/>
                </a:solidFill>
                <a:latin typeface="Impact" pitchFamily="34" charset="0"/>
              </a:rPr>
              <a:t/>
            </a:r>
            <a:br>
              <a:rPr lang="ru-RU" altLang="ru-RU" sz="4800" dirty="0" smtClean="0">
                <a:solidFill>
                  <a:prstClr val="white"/>
                </a:solidFill>
                <a:latin typeface="Impact" pitchFamily="34" charset="0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879107"/>
          </a:xfrm>
        </p:spPr>
        <p:txBody>
          <a:bodyPr>
            <a:normAutofit fontScale="77500" lnSpcReduction="20000"/>
          </a:bodyPr>
          <a:lstStyle/>
          <a:p>
            <a:pPr marL="0" indent="0" algn="just" defTabSz="899038">
              <a:buNone/>
              <a:defRPr/>
            </a:pP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младшего школьника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характеризуется показателями:</a:t>
            </a:r>
          </a:p>
          <a:p>
            <a:pPr algn="just" defTabSz="899038">
              <a:buFontTx/>
              <a:buChar char="-"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готовность успешно взаимодействовать с изменяющимся окружающим миром, используя свои способности для его совершенствования;</a:t>
            </a:r>
          </a:p>
          <a:p>
            <a:pPr algn="just" defTabSz="899038">
              <a:buFontTx/>
              <a:buChar char="-"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решать различные (в т.ч. нестандартные) учебные и жизненные задачи, обладать сформированными умениями строить алгоритмы основных видов деятельности;</a:t>
            </a:r>
          </a:p>
          <a:p>
            <a:pPr algn="just" defTabSz="899038">
              <a:buFontTx/>
              <a:buChar char="-"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способность строить социальные отношения в соответствии с нравственно-этическими ценностями социума, правилами партнерства и сотрудничества; </a:t>
            </a:r>
          </a:p>
          <a:p>
            <a:pPr algn="just" defTabSz="899038">
              <a:buFontTx/>
              <a:buChar char="-"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-стремление к дальнейшему образованию и самообразованию, умение прогнозировать своё будущее.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 обучения на формирование,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обогащение, расширение знаний без развития способности их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и добывать</a:t>
            </a:r>
            <a:r>
              <a:rPr lang="ru-RU" sz="2400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приводит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поверхностному, можно сказать, одностороннему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личности. Это подтверждает анализ достижений младших школьников и подростков в школах РФ в соответствии с требованиями ФГОС начального общего и основного общего образования.  Анализ ВПР.                            Это доказывает и оценка результатов участия российских школьников в международных исследованиях. 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9038">
              <a:spcBef>
                <a:spcPct val="0"/>
              </a:spcBef>
              <a:buNone/>
            </a:pPr>
            <a:r>
              <a:rPr lang="ru-RU" altLang="ru-RU" dirty="0" smtClean="0">
                <a:solidFill>
                  <a:prstClr val="white"/>
                </a:solidFill>
                <a:latin typeface="Impact" pitchFamily="34" charset="0"/>
              </a:rPr>
              <a:t> </a:t>
            </a:r>
            <a:endParaRPr lang="ru-RU" altLang="ru-RU" dirty="0">
              <a:solidFill>
                <a:prstClr val="white"/>
              </a:solidFill>
              <a:latin typeface="Impac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73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99038">
              <a:defRPr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Главная причина лежит в устоявшейся тенденции строить процесс начального обучения преимущественно на воспроизведении заученного, но часто не осмысленного материала.</a:t>
            </a:r>
          </a:p>
          <a:p>
            <a:pPr algn="just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Около 70% заданий являются репродуктивными, т. е. предполагающими воссоздающие действия — запомнить и воспроизвести предложенный учебный материал.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Недостатки сегодняшнего начального образования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285050540"/>
              </p:ext>
            </p:extLst>
          </p:nvPr>
        </p:nvGraphicFramePr>
        <p:xfrm>
          <a:off x="107504" y="1340768"/>
          <a:ext cx="90364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функциональной грамотностью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более узком смысле понимается способность человека свободно использовать навыки и умения чтения и письма для получения информации из реального текста – его понимания, трансформации и передачи такой информации в реальном общении. </a:t>
            </a:r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Составной 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частью функциональной грамотности является 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владение умениями грамотного чтения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Это прежде всего умение анализировать письменные тексты, использовать их содержание для достижения собственных целей, развития знаний и возможностей, для активного участия в жизни общества. 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информацией является  основной  частью всех учебных предметов в начальной школе в условиях реализации ФГОС НОО. </a:t>
            </a:r>
          </a:p>
          <a:p>
            <a:endParaRPr lang="ru-RU" sz="24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Возникает потребность в формировании навыка поиска информации, ее анализа. синтеза, обработки, предоставления ее в максимально рациональной форме.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84381"/>
            <a:ext cx="85689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Дедушка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Сильно одряхлел дедушка. Плохо он видел, плохо слышал; руки и ноги у него дрожали от старости: несёт ложку ко рту и суп расплёскивает.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понравилось это сыну и невестке: перестали они отца с собой за стол сажать, запрятали его за печь и стали кормить из глиняной чашки. Задрожали руки у старика, чашка упала и разбилась. Пуще прежнего разозлились сын и невестка: стали они кормить отца из старой деревянной миски.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старикова сына был свой маленький сынок. Сидит раз мальчик на полу и складывает что-то из щепочек.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 Что ты делаешь, дитятко? – спросила мать.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 Коробочку, – отвечает дитя. – Вот как вы с тятенькой состаритесь, я и буду вас из деревянной коробочки кормить.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Переглянулись отец с матерью и покраснели. Полно с тех пор старика за печь прятать, из деревянной чашки кормить.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Подсади на печь дедушку, тебя внуки подсадят.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Уважай старика: сам будешь стар.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978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Литейная</vt:lpstr>
      <vt:lpstr>«ФУНКЦИОНАЛЬНАЯ ГРАМОТНОСТЬ МЛАДШИХ ШКОЛЬНИКОВ»</vt:lpstr>
      <vt:lpstr>Функциональная грамотность </vt:lpstr>
      <vt:lpstr>Функциональная грамотность  младшего школьника  </vt:lpstr>
      <vt:lpstr>Слайд 4</vt:lpstr>
      <vt:lpstr>Слайд 5</vt:lpstr>
      <vt:lpstr>Недостатки сегодняшнего начального образования</vt:lpstr>
      <vt:lpstr>Слайд 7</vt:lpstr>
      <vt:lpstr>Слайд 8</vt:lpstr>
      <vt:lpstr>Слайд 9</vt:lpstr>
      <vt:lpstr>Слайд 10</vt:lpstr>
      <vt:lpstr>Слайд 11</vt:lpstr>
      <vt:lpstr>Слайд 12</vt:lpstr>
      <vt:lpstr>Умение переводить информацию в другие текстовые формы.</vt:lpstr>
      <vt:lpstr>Работа с разными типами текстов</vt:lpstr>
      <vt:lpstr>Умение использовать полученную информацию для решения учебной задачи:</vt:lpstr>
      <vt:lpstr>Умение использовать полученную информацию для решения учебной задачи:</vt:lpstr>
      <vt:lpstr>Задание : Составление предложения по данному концу</vt:lpstr>
      <vt:lpstr>Задание: Составление предложений по данному началу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«Функциональная грамотность младших школьников»</dc:title>
  <dc:creator>userd</dc:creator>
  <cp:lastModifiedBy>Пользователь</cp:lastModifiedBy>
  <cp:revision>61</cp:revision>
  <dcterms:created xsi:type="dcterms:W3CDTF">2019-11-18T13:36:32Z</dcterms:created>
  <dcterms:modified xsi:type="dcterms:W3CDTF">2021-10-27T20:31:36Z</dcterms:modified>
</cp:coreProperties>
</file>